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80" r:id="rId1"/>
    <p:sldMasterId id="2147483781"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4D3D728-C71E-4515-AB0E-FAF8D57D2B21}">
  <a:tblStyle styleId="{A4D3D728-C71E-4515-AB0E-FAF8D57D2B21}"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B240B08-9182-49E3-95E3-9142CBA0E44E}"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1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9" name="Google Shape;76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5c671e3b23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5c671e3b23_0_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0" name="Google Shape;840;g5c671e3b23_0_7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8771630dd3_1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7" name="Google Shape;847;g8771630dd3_1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8" name="Google Shape;848;g8771630dd3_1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8771630dd3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8771630dd3_1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6" name="Google Shape;856;g8771630dd3_1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5c671e3b23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5c671e3b23_0_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4" name="Google Shape;864;g5c671e3b23_0_8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899110f1aa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 name="Google Shape;871;g899110f1aa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2" name="Google Shape;872;g899110f1aa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5c671e3b23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9" name="Google Shape;879;g5c671e3b23_0_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0" name="Google Shape;880;g5c671e3b23_0_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8771630dd3_1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8771630dd3_1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8" name="Google Shape;888;g8771630dd3_1_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5c671e3b23_0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5c671e3b23_0_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6" name="Google Shape;896;g5c671e3b23_0_9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8771630dd3_1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8771630dd3_1_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4" name="Google Shape;904;g8771630dd3_1_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g5c671e3b23_0_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1" name="Google Shape;911;g5c671e3b23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6" name="Google Shape;77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g5c671e3b23_0_1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7" name="Google Shape;917;g5c671e3b23_0_1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8" name="Google Shape;918;g5c671e3b23_0_1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g88a41fa26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3" name="Google Shape;943;g88a41fa267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4" name="Google Shape;944;g88a41fa267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g474852f4cd_1_4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1" name="Google Shape;951;g474852f4cd_1_4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2" name="Google Shape;952;g474852f4cd_1_4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g5c671e3b23_0_1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0" name="Google Shape;960;g5c671e3b23_0_1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961" name="Google Shape;961;g5c671e3b23_0_1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Arial"/>
                <a:ea typeface="Arial"/>
                <a:cs typeface="Arial"/>
                <a:sym typeface="Arial"/>
              </a:rPr>
              <a:t>23</a:t>
            </a:fld>
            <a:endParaRPr sz="12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4afd989f7e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4" name="Google Shape;784;g4afd989f7e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785" name="Google Shape;785;g4afd989f7e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Arial"/>
                <a:ea typeface="Arial"/>
                <a:cs typeface="Arial"/>
                <a:sym typeface="Arial"/>
              </a:rPr>
              <a:t>3</a:t>
            </a:fld>
            <a:endParaRPr sz="12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4afd989f7e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3" name="Google Shape;793;g4afd989f7e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794" name="Google Shape;794;g4afd989f7e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Arial"/>
                <a:ea typeface="Arial"/>
                <a:cs typeface="Arial"/>
                <a:sym typeface="Arial"/>
              </a:rPr>
              <a:t>4</a:t>
            </a:fld>
            <a:endParaRPr sz="120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g88a41fa26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3" name="Google Shape;803;g88a41fa26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4" name="Google Shape;804;g88a41fa26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1" name="Google Shape;81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5c671e3b23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5c671e3b23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8" name="Google Shape;818;g5c671e3b23_0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5c671e3b23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5" name="Google Shape;825;g5c671e3b23_0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6" name="Google Shape;826;g5c671e3b23_0_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5c671e3b23_0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3" name="Google Shape;833;g5c671e3b23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spTree>
      <p:nvGrpSpPr>
        <p:cNvPr id="1" name="Shape 16"/>
        <p:cNvGrpSpPr/>
        <p:nvPr/>
      </p:nvGrpSpPr>
      <p:grpSpPr>
        <a:xfrm>
          <a:off x="0" y="0"/>
          <a:ext cx="0" cy="0"/>
          <a:chOff x="0" y="0"/>
          <a:chExt cx="0" cy="0"/>
        </a:xfrm>
      </p:grpSpPr>
      <p:sp>
        <p:nvSpPr>
          <p:cNvPr id="17" name="Google Shape;17;p2"/>
          <p:cNvSpPr/>
          <p:nvPr/>
        </p:nvSpPr>
        <p:spPr>
          <a:xfrm>
            <a:off x="0" y="0"/>
            <a:ext cx="8096250" cy="34290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 name="Google Shape;18;p2"/>
          <p:cNvSpPr/>
          <p:nvPr/>
        </p:nvSpPr>
        <p:spPr>
          <a:xfrm>
            <a:off x="0" y="3429000"/>
            <a:ext cx="8096250" cy="1143000"/>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9" name="Google Shape;19;p2"/>
          <p:cNvSpPr/>
          <p:nvPr/>
        </p:nvSpPr>
        <p:spPr>
          <a:xfrm>
            <a:off x="8096250" y="0"/>
            <a:ext cx="4095750" cy="3429000"/>
          </a:xfrm>
          <a:prstGeom prst="rect">
            <a:avLst/>
          </a:prstGeom>
          <a:solidFill>
            <a:srgbClr val="EB8C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 name="Google Shape;20;p2"/>
          <p:cNvSpPr txBox="1">
            <a:spLocks noGrp="1"/>
          </p:cNvSpPr>
          <p:nvPr>
            <p:ph type="ctrTitle"/>
          </p:nvPr>
        </p:nvSpPr>
        <p:spPr>
          <a:xfrm>
            <a:off x="442912" y="428625"/>
            <a:ext cx="7418388" cy="265176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6000"/>
              <a:buFont typeface="Georgia"/>
              <a:buNone/>
              <a:defRPr sz="6000" b="0" i="0" u="none" strike="noStrike" cap="none">
                <a:solidFill>
                  <a:schemeClr val="lt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2"/>
          <p:cNvSpPr txBox="1">
            <a:spLocks noGrp="1"/>
          </p:cNvSpPr>
          <p:nvPr>
            <p:ph type="subTitle" idx="1"/>
          </p:nvPr>
        </p:nvSpPr>
        <p:spPr>
          <a:xfrm>
            <a:off x="442914" y="3749040"/>
            <a:ext cx="5473700" cy="59436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pic>
        <p:nvPicPr>
          <p:cNvPr id="22" name="Google Shape;22;p2"/>
          <p:cNvPicPr preferRelativeResize="0"/>
          <p:nvPr/>
        </p:nvPicPr>
        <p:blipFill rotWithShape="1">
          <a:blip r:embed="rId2">
            <a:alphaModFix/>
          </a:blip>
          <a:srcRect/>
          <a:stretch/>
        </p:blipFill>
        <p:spPr>
          <a:xfrm>
            <a:off x="185139" y="5330952"/>
            <a:ext cx="1636776" cy="135118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Slide Lines 3">
  <p:cSld name="Title Slide Lines 3">
    <p:bg>
      <p:bgPr>
        <a:solidFill>
          <a:srgbClr val="D04A02"/>
        </a:solidFill>
        <a:effectLst/>
      </p:bgPr>
    </p:bg>
    <p:spTree>
      <p:nvGrpSpPr>
        <p:cNvPr id="1" name="Shape 73"/>
        <p:cNvGrpSpPr/>
        <p:nvPr/>
      </p:nvGrpSpPr>
      <p:grpSpPr>
        <a:xfrm>
          <a:off x="0" y="0"/>
          <a:ext cx="0" cy="0"/>
          <a:chOff x="0" y="0"/>
          <a:chExt cx="0" cy="0"/>
        </a:xfrm>
      </p:grpSpPr>
      <p:sp>
        <p:nvSpPr>
          <p:cNvPr id="74" name="Google Shape;74;p11"/>
          <p:cNvSpPr/>
          <p:nvPr/>
        </p:nvSpPr>
        <p:spPr>
          <a:xfrm>
            <a:off x="9448800" y="0"/>
            <a:ext cx="2743200" cy="6858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grpSp>
        <p:nvGrpSpPr>
          <p:cNvPr id="75" name="Google Shape;75;p11"/>
          <p:cNvGrpSpPr/>
          <p:nvPr/>
        </p:nvGrpSpPr>
        <p:grpSpPr>
          <a:xfrm>
            <a:off x="0" y="0"/>
            <a:ext cx="12192000" cy="6858000"/>
            <a:chOff x="0" y="0"/>
            <a:chExt cx="12192000" cy="6858000"/>
          </a:xfrm>
        </p:grpSpPr>
        <p:sp>
          <p:nvSpPr>
            <p:cNvPr id="76" name="Google Shape;76;p11"/>
            <p:cNvSpPr/>
            <p:nvPr/>
          </p:nvSpPr>
          <p:spPr>
            <a:xfrm>
              <a:off x="0" y="0"/>
              <a:ext cx="12192000" cy="6858000"/>
            </a:xfrm>
            <a:custGeom>
              <a:avLst/>
              <a:gdLst/>
              <a:ahLst/>
              <a:cxnLst/>
              <a:rect l="l" t="t" r="r" b="b"/>
              <a:pathLst>
                <a:path w="12192000" h="6858000" extrusionOk="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7" name="Google Shape;77;p11"/>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78" name="Google Shape;78;p11"/>
          <p:cNvSpPr txBox="1">
            <a:spLocks noGrp="1"/>
          </p:cNvSpPr>
          <p:nvPr>
            <p:ph type="ctrTitle"/>
          </p:nvPr>
        </p:nvSpPr>
        <p:spPr>
          <a:xfrm>
            <a:off x="442912" y="428625"/>
            <a:ext cx="7418388" cy="2771775"/>
          </a:xfrm>
          <a:prstGeom prst="rect">
            <a:avLst/>
          </a:prstGeom>
          <a:noFill/>
          <a:ln>
            <a:noFill/>
          </a:ln>
        </p:spPr>
        <p:txBody>
          <a:bodyPr spcFirstLastPara="1" wrap="square" lIns="0" tIns="0" rIns="0" bIns="0" anchor="b" anchorCtr="0">
            <a:noAutofit/>
          </a:bodyPr>
          <a:lstStyle>
            <a:lvl1pPr marR="0" lvl="0" algn="l" rtl="0">
              <a:lnSpc>
                <a:spcPct val="86000"/>
              </a:lnSpc>
              <a:spcBef>
                <a:spcPts val="0"/>
              </a:spcBef>
              <a:spcAft>
                <a:spcPts val="0"/>
              </a:spcAft>
              <a:buClr>
                <a:schemeClr val="lt1"/>
              </a:buClr>
              <a:buSzPts val="6000"/>
              <a:buFont typeface="Georgia"/>
              <a:buNone/>
              <a:defRPr sz="6000" b="0" i="0" u="none" strike="noStrike" cap="none">
                <a:solidFill>
                  <a:schemeClr val="lt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9" name="Google Shape;79;p11"/>
          <p:cNvSpPr txBox="1">
            <a:spLocks noGrp="1"/>
          </p:cNvSpPr>
          <p:nvPr>
            <p:ph type="subTitle" idx="1"/>
          </p:nvPr>
        </p:nvSpPr>
        <p:spPr>
          <a:xfrm>
            <a:off x="442913" y="3394710"/>
            <a:ext cx="5473700" cy="59436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61"/>
        <p:cNvGrpSpPr/>
        <p:nvPr/>
      </p:nvGrpSpPr>
      <p:grpSpPr>
        <a:xfrm>
          <a:off x="0" y="0"/>
          <a:ext cx="0" cy="0"/>
          <a:chOff x="0" y="0"/>
          <a:chExt cx="0" cy="0"/>
        </a:xfrm>
      </p:grpSpPr>
      <p:sp>
        <p:nvSpPr>
          <p:cNvPr id="562" name="Google Shape;562;p102"/>
          <p:cNvSpPr txBox="1">
            <a:spLocks noGrp="1"/>
          </p:cNvSpPr>
          <p:nvPr>
            <p:ph type="body" idx="1"/>
          </p:nvPr>
        </p:nvSpPr>
        <p:spPr>
          <a:xfrm>
            <a:off x="442913" y="2103438"/>
            <a:ext cx="5473800" cy="40689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63" name="Google Shape;563;p102"/>
          <p:cNvSpPr txBox="1">
            <a:spLocks noGrp="1"/>
          </p:cNvSpPr>
          <p:nvPr>
            <p:ph type="body" idx="2"/>
          </p:nvPr>
        </p:nvSpPr>
        <p:spPr>
          <a:xfrm>
            <a:off x="6275388" y="2103438"/>
            <a:ext cx="5473800" cy="40689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64" name="Google Shape;564;p102"/>
          <p:cNvSpPr txBox="1">
            <a:spLocks noGrp="1"/>
          </p:cNvSpPr>
          <p:nvPr>
            <p:ph type="title"/>
          </p:nvPr>
        </p:nvSpPr>
        <p:spPr>
          <a:xfrm>
            <a:off x="442913" y="432000"/>
            <a:ext cx="11306100" cy="13872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65" name="Google Shape;565;p102"/>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566"/>
        <p:cNvGrpSpPr/>
        <p:nvPr/>
      </p:nvGrpSpPr>
      <p:grpSpPr>
        <a:xfrm>
          <a:off x="0" y="0"/>
          <a:ext cx="0" cy="0"/>
          <a:chOff x="0" y="0"/>
          <a:chExt cx="0" cy="0"/>
        </a:xfrm>
      </p:grpSpPr>
      <p:sp>
        <p:nvSpPr>
          <p:cNvPr id="567" name="Google Shape;567;p103"/>
          <p:cNvSpPr txBox="1">
            <a:spLocks noGrp="1"/>
          </p:cNvSpPr>
          <p:nvPr>
            <p:ph type="body" idx="1"/>
          </p:nvPr>
        </p:nvSpPr>
        <p:spPr>
          <a:xfrm>
            <a:off x="442913" y="2103438"/>
            <a:ext cx="3528900" cy="40689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68" name="Google Shape;568;p103"/>
          <p:cNvSpPr txBox="1">
            <a:spLocks noGrp="1"/>
          </p:cNvSpPr>
          <p:nvPr>
            <p:ph type="body" idx="2"/>
          </p:nvPr>
        </p:nvSpPr>
        <p:spPr>
          <a:xfrm>
            <a:off x="4332288" y="2103438"/>
            <a:ext cx="3528900" cy="40689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69" name="Google Shape;569;p103"/>
          <p:cNvSpPr txBox="1">
            <a:spLocks noGrp="1"/>
          </p:cNvSpPr>
          <p:nvPr>
            <p:ph type="body" idx="3"/>
          </p:nvPr>
        </p:nvSpPr>
        <p:spPr>
          <a:xfrm>
            <a:off x="8220076" y="2103438"/>
            <a:ext cx="3528900" cy="40689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0" name="Google Shape;570;p103"/>
          <p:cNvSpPr txBox="1">
            <a:spLocks noGrp="1"/>
          </p:cNvSpPr>
          <p:nvPr>
            <p:ph type="title"/>
          </p:nvPr>
        </p:nvSpPr>
        <p:spPr>
          <a:xfrm>
            <a:off x="442913" y="432000"/>
            <a:ext cx="11306100" cy="13872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71" name="Google Shape;571;p103"/>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572"/>
        <p:cNvGrpSpPr/>
        <p:nvPr/>
      </p:nvGrpSpPr>
      <p:grpSpPr>
        <a:xfrm>
          <a:off x="0" y="0"/>
          <a:ext cx="0" cy="0"/>
          <a:chOff x="0" y="0"/>
          <a:chExt cx="0" cy="0"/>
        </a:xfrm>
      </p:grpSpPr>
      <p:sp>
        <p:nvSpPr>
          <p:cNvPr id="573" name="Google Shape;573;p104"/>
          <p:cNvSpPr txBox="1">
            <a:spLocks noGrp="1"/>
          </p:cNvSpPr>
          <p:nvPr>
            <p:ph type="body" idx="1"/>
          </p:nvPr>
        </p:nvSpPr>
        <p:spPr>
          <a:xfrm>
            <a:off x="442913" y="2103438"/>
            <a:ext cx="2556000" cy="40689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4" name="Google Shape;574;p104"/>
          <p:cNvSpPr txBox="1">
            <a:spLocks noGrp="1"/>
          </p:cNvSpPr>
          <p:nvPr>
            <p:ph type="body" idx="2"/>
          </p:nvPr>
        </p:nvSpPr>
        <p:spPr>
          <a:xfrm>
            <a:off x="3360613" y="2103438"/>
            <a:ext cx="2556000" cy="40689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5" name="Google Shape;575;p104"/>
          <p:cNvSpPr txBox="1">
            <a:spLocks noGrp="1"/>
          </p:cNvSpPr>
          <p:nvPr>
            <p:ph type="body" idx="3"/>
          </p:nvPr>
        </p:nvSpPr>
        <p:spPr>
          <a:xfrm>
            <a:off x="6275388" y="2103438"/>
            <a:ext cx="2556000" cy="40689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6" name="Google Shape;576;p104"/>
          <p:cNvSpPr txBox="1">
            <a:spLocks noGrp="1"/>
          </p:cNvSpPr>
          <p:nvPr>
            <p:ph type="body" idx="4"/>
          </p:nvPr>
        </p:nvSpPr>
        <p:spPr>
          <a:xfrm>
            <a:off x="9190163" y="2103438"/>
            <a:ext cx="2556000" cy="40689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7" name="Google Shape;577;p104"/>
          <p:cNvSpPr txBox="1">
            <a:spLocks noGrp="1"/>
          </p:cNvSpPr>
          <p:nvPr>
            <p:ph type="title"/>
          </p:nvPr>
        </p:nvSpPr>
        <p:spPr>
          <a:xfrm>
            <a:off x="442913" y="432000"/>
            <a:ext cx="11306100" cy="13872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78" name="Google Shape;578;p104"/>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Five Content">
  <p:cSld name="Five Content">
    <p:spTree>
      <p:nvGrpSpPr>
        <p:cNvPr id="1" name="Shape 579"/>
        <p:cNvGrpSpPr/>
        <p:nvPr/>
      </p:nvGrpSpPr>
      <p:grpSpPr>
        <a:xfrm>
          <a:off x="0" y="0"/>
          <a:ext cx="0" cy="0"/>
          <a:chOff x="0" y="0"/>
          <a:chExt cx="0" cy="0"/>
        </a:xfrm>
      </p:grpSpPr>
      <p:sp>
        <p:nvSpPr>
          <p:cNvPr id="580" name="Google Shape;580;p105"/>
          <p:cNvSpPr txBox="1">
            <a:spLocks noGrp="1"/>
          </p:cNvSpPr>
          <p:nvPr>
            <p:ph type="body" idx="1"/>
          </p:nvPr>
        </p:nvSpPr>
        <p:spPr>
          <a:xfrm>
            <a:off x="442913" y="2103438"/>
            <a:ext cx="1972800" cy="40689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81" name="Google Shape;581;p105"/>
          <p:cNvSpPr txBox="1">
            <a:spLocks noGrp="1"/>
          </p:cNvSpPr>
          <p:nvPr>
            <p:ph type="body" idx="2"/>
          </p:nvPr>
        </p:nvSpPr>
        <p:spPr>
          <a:xfrm>
            <a:off x="2777045" y="2103438"/>
            <a:ext cx="1972800" cy="40689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82" name="Google Shape;582;p105"/>
          <p:cNvSpPr txBox="1">
            <a:spLocks noGrp="1"/>
          </p:cNvSpPr>
          <p:nvPr>
            <p:ph type="body" idx="3"/>
          </p:nvPr>
        </p:nvSpPr>
        <p:spPr>
          <a:xfrm>
            <a:off x="5111177" y="2103438"/>
            <a:ext cx="1972800" cy="40689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83" name="Google Shape;583;p105"/>
          <p:cNvSpPr txBox="1">
            <a:spLocks noGrp="1"/>
          </p:cNvSpPr>
          <p:nvPr>
            <p:ph type="body" idx="4"/>
          </p:nvPr>
        </p:nvSpPr>
        <p:spPr>
          <a:xfrm>
            <a:off x="7445309" y="2103438"/>
            <a:ext cx="1972800" cy="40689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84" name="Google Shape;584;p105"/>
          <p:cNvSpPr txBox="1">
            <a:spLocks noGrp="1"/>
          </p:cNvSpPr>
          <p:nvPr>
            <p:ph type="body" idx="5"/>
          </p:nvPr>
        </p:nvSpPr>
        <p:spPr>
          <a:xfrm>
            <a:off x="9779443" y="2103438"/>
            <a:ext cx="1972800" cy="40689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85" name="Google Shape;585;p105"/>
          <p:cNvSpPr txBox="1">
            <a:spLocks noGrp="1"/>
          </p:cNvSpPr>
          <p:nvPr>
            <p:ph type="title"/>
          </p:nvPr>
        </p:nvSpPr>
        <p:spPr>
          <a:xfrm>
            <a:off x="442913" y="432000"/>
            <a:ext cx="11306100" cy="13872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86" name="Google Shape;586;p105"/>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and Full Content">
  <p:cSld name="Title and Full Content">
    <p:spTree>
      <p:nvGrpSpPr>
        <p:cNvPr id="1" name="Shape 587"/>
        <p:cNvGrpSpPr/>
        <p:nvPr/>
      </p:nvGrpSpPr>
      <p:grpSpPr>
        <a:xfrm>
          <a:off x="0" y="0"/>
          <a:ext cx="0" cy="0"/>
          <a:chOff x="0" y="0"/>
          <a:chExt cx="0" cy="0"/>
        </a:xfrm>
      </p:grpSpPr>
      <p:sp>
        <p:nvSpPr>
          <p:cNvPr id="588" name="Google Shape;588;p106"/>
          <p:cNvSpPr txBox="1">
            <a:spLocks noGrp="1"/>
          </p:cNvSpPr>
          <p:nvPr>
            <p:ph type="title"/>
          </p:nvPr>
        </p:nvSpPr>
        <p:spPr>
          <a:xfrm>
            <a:off x="442913" y="432000"/>
            <a:ext cx="11306100" cy="13872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89" name="Google Shape;589;p106"/>
          <p:cNvSpPr txBox="1">
            <a:spLocks noGrp="1"/>
          </p:cNvSpPr>
          <p:nvPr>
            <p:ph type="body" idx="1"/>
          </p:nvPr>
        </p:nvSpPr>
        <p:spPr>
          <a:xfrm>
            <a:off x="442913" y="2103120"/>
            <a:ext cx="11306100" cy="40737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90" name="Google Shape;590;p106"/>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matchingName="Section Header Rose">
  <p:cSld name="Section Header Rose">
    <p:bg>
      <p:bgPr>
        <a:solidFill>
          <a:srgbClr val="D93954"/>
        </a:solidFill>
        <a:effectLst/>
      </p:bgPr>
    </p:bg>
    <p:spTree>
      <p:nvGrpSpPr>
        <p:cNvPr id="1" name="Shape 591"/>
        <p:cNvGrpSpPr/>
        <p:nvPr/>
      </p:nvGrpSpPr>
      <p:grpSpPr>
        <a:xfrm>
          <a:off x="0" y="0"/>
          <a:ext cx="0" cy="0"/>
          <a:chOff x="0" y="0"/>
          <a:chExt cx="0" cy="0"/>
        </a:xfrm>
      </p:grpSpPr>
      <p:sp>
        <p:nvSpPr>
          <p:cNvPr id="592" name="Google Shape;592;p107"/>
          <p:cNvSpPr txBox="1">
            <a:spLocks noGrp="1"/>
          </p:cNvSpPr>
          <p:nvPr>
            <p:ph type="title"/>
          </p:nvPr>
        </p:nvSpPr>
        <p:spPr>
          <a:xfrm>
            <a:off x="4951413" y="2103438"/>
            <a:ext cx="4936800" cy="2564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93" name="Google Shape;593;p107"/>
          <p:cNvSpPr txBox="1">
            <a:spLocks noGrp="1"/>
          </p:cNvSpPr>
          <p:nvPr>
            <p:ph type="subTitle" idx="1"/>
          </p:nvPr>
        </p:nvSpPr>
        <p:spPr>
          <a:xfrm>
            <a:off x="442912" y="0"/>
            <a:ext cx="4344900" cy="6858000"/>
          </a:xfrm>
          <a:prstGeom prst="rect">
            <a:avLst/>
          </a:prstGeom>
          <a:noFill/>
          <a:ln>
            <a:noFill/>
          </a:ln>
        </p:spPr>
        <p:txBody>
          <a:bodyPr spcFirstLastPara="1" wrap="square" lIns="0" tIns="0" rIns="0" bIns="0" anchor="ctr" anchorCtr="0">
            <a:noAutofit/>
          </a:bodyPr>
          <a:lstStyle>
            <a:lvl1pPr marR="0" lvl="0"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1pPr>
            <a:lvl2pPr marR="0" lvl="1"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2pPr>
            <a:lvl3pPr marR="0" lvl="2"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3pPr>
            <a:lvl4pPr marR="0" lvl="3"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4pPr>
            <a:lvl5pPr marR="0" lvl="4"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5pPr>
            <a:lvl6pPr marR="0" lvl="5"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6pPr>
            <a:lvl7pPr marR="0" lvl="6"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7pPr>
            <a:lvl8pPr marR="0" lvl="7"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8pPr>
            <a:lvl9pPr marR="0" lvl="8"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594"/>
        <p:cNvGrpSpPr/>
        <p:nvPr/>
      </p:nvGrpSpPr>
      <p:grpSpPr>
        <a:xfrm>
          <a:off x="0" y="0"/>
          <a:ext cx="0" cy="0"/>
          <a:chOff x="0" y="0"/>
          <a:chExt cx="0" cy="0"/>
        </a:xfrm>
      </p:grpSpPr>
      <p:sp>
        <p:nvSpPr>
          <p:cNvPr id="595" name="Google Shape;595;p108"/>
          <p:cNvSpPr/>
          <p:nvPr/>
        </p:nvSpPr>
        <p:spPr>
          <a:xfrm>
            <a:off x="6096000" y="0"/>
            <a:ext cx="6096000" cy="6858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596" name="Google Shape;596;p108"/>
          <p:cNvSpPr txBox="1">
            <a:spLocks noGrp="1"/>
          </p:cNvSpPr>
          <p:nvPr>
            <p:ph type="body" idx="1"/>
          </p:nvPr>
        </p:nvSpPr>
        <p:spPr>
          <a:xfrm>
            <a:off x="442913" y="2103438"/>
            <a:ext cx="5317800" cy="40689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97" name="Google Shape;597;p108"/>
          <p:cNvSpPr txBox="1">
            <a:spLocks noGrp="1"/>
          </p:cNvSpPr>
          <p:nvPr>
            <p:ph type="title"/>
          </p:nvPr>
        </p:nvSpPr>
        <p:spPr>
          <a:xfrm>
            <a:off x="442913" y="432000"/>
            <a:ext cx="5317800" cy="13872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98" name="Google Shape;598;p108"/>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lt1"/>
                </a:solidFill>
                <a:latin typeface="Arial"/>
                <a:ea typeface="Arial"/>
                <a:cs typeface="Arial"/>
                <a:sym typeface="Arial"/>
              </a:defRPr>
            </a:lvl1pPr>
            <a:lvl2pPr marL="0" marR="0" lvl="1" indent="0" algn="r" rtl="0">
              <a:spcBef>
                <a:spcPts val="0"/>
              </a:spcBef>
              <a:buNone/>
              <a:defRPr sz="750">
                <a:solidFill>
                  <a:schemeClr val="lt1"/>
                </a:solidFill>
                <a:latin typeface="Arial"/>
                <a:ea typeface="Arial"/>
                <a:cs typeface="Arial"/>
                <a:sym typeface="Arial"/>
              </a:defRPr>
            </a:lvl2pPr>
            <a:lvl3pPr marL="0" marR="0" lvl="2" indent="0" algn="r" rtl="0">
              <a:spcBef>
                <a:spcPts val="0"/>
              </a:spcBef>
              <a:buNone/>
              <a:defRPr sz="750">
                <a:solidFill>
                  <a:schemeClr val="lt1"/>
                </a:solidFill>
                <a:latin typeface="Arial"/>
                <a:ea typeface="Arial"/>
                <a:cs typeface="Arial"/>
                <a:sym typeface="Arial"/>
              </a:defRPr>
            </a:lvl3pPr>
            <a:lvl4pPr marL="0" marR="0" lvl="3" indent="0" algn="r" rtl="0">
              <a:spcBef>
                <a:spcPts val="0"/>
              </a:spcBef>
              <a:buNone/>
              <a:defRPr sz="750">
                <a:solidFill>
                  <a:schemeClr val="lt1"/>
                </a:solidFill>
                <a:latin typeface="Arial"/>
                <a:ea typeface="Arial"/>
                <a:cs typeface="Arial"/>
                <a:sym typeface="Arial"/>
              </a:defRPr>
            </a:lvl4pPr>
            <a:lvl5pPr marL="0" marR="0" lvl="4" indent="0" algn="r" rtl="0">
              <a:spcBef>
                <a:spcPts val="0"/>
              </a:spcBef>
              <a:buNone/>
              <a:defRPr sz="750">
                <a:solidFill>
                  <a:schemeClr val="lt1"/>
                </a:solidFill>
                <a:latin typeface="Arial"/>
                <a:ea typeface="Arial"/>
                <a:cs typeface="Arial"/>
                <a:sym typeface="Arial"/>
              </a:defRPr>
            </a:lvl5pPr>
            <a:lvl6pPr marL="0" marR="0" lvl="5" indent="0" algn="r" rtl="0">
              <a:spcBef>
                <a:spcPts val="0"/>
              </a:spcBef>
              <a:buNone/>
              <a:defRPr sz="750">
                <a:solidFill>
                  <a:schemeClr val="lt1"/>
                </a:solidFill>
                <a:latin typeface="Arial"/>
                <a:ea typeface="Arial"/>
                <a:cs typeface="Arial"/>
                <a:sym typeface="Arial"/>
              </a:defRPr>
            </a:lvl6pPr>
            <a:lvl7pPr marL="0" marR="0" lvl="6" indent="0" algn="r" rtl="0">
              <a:spcBef>
                <a:spcPts val="0"/>
              </a:spcBef>
              <a:buNone/>
              <a:defRPr sz="750">
                <a:solidFill>
                  <a:schemeClr val="lt1"/>
                </a:solidFill>
                <a:latin typeface="Arial"/>
                <a:ea typeface="Arial"/>
                <a:cs typeface="Arial"/>
                <a:sym typeface="Arial"/>
              </a:defRPr>
            </a:lvl7pPr>
            <a:lvl8pPr marL="0" marR="0" lvl="7" indent="0" algn="r" rtl="0">
              <a:spcBef>
                <a:spcPts val="0"/>
              </a:spcBef>
              <a:buNone/>
              <a:defRPr sz="750">
                <a:solidFill>
                  <a:schemeClr val="lt1"/>
                </a:solidFill>
                <a:latin typeface="Arial"/>
                <a:ea typeface="Arial"/>
                <a:cs typeface="Arial"/>
                <a:sym typeface="Arial"/>
              </a:defRPr>
            </a:lvl8pPr>
            <a:lvl9pPr marL="0" marR="0" lvl="8" indent="0" algn="r" rtl="0">
              <a:spcBef>
                <a:spcPts val="0"/>
              </a:spcBef>
              <a:buNone/>
              <a:defRPr sz="75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hree Images">
  <p:cSld name="Three Images">
    <p:spTree>
      <p:nvGrpSpPr>
        <p:cNvPr id="1" name="Shape 599"/>
        <p:cNvGrpSpPr/>
        <p:nvPr/>
      </p:nvGrpSpPr>
      <p:grpSpPr>
        <a:xfrm>
          <a:off x="0" y="0"/>
          <a:ext cx="0" cy="0"/>
          <a:chOff x="0" y="0"/>
          <a:chExt cx="0" cy="0"/>
        </a:xfrm>
      </p:grpSpPr>
      <p:sp>
        <p:nvSpPr>
          <p:cNvPr id="600" name="Google Shape;600;p109"/>
          <p:cNvSpPr/>
          <p:nvPr/>
        </p:nvSpPr>
        <p:spPr>
          <a:xfrm>
            <a:off x="442911" y="2100263"/>
            <a:ext cx="3528900" cy="30174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601" name="Google Shape;601;p109"/>
          <p:cNvSpPr/>
          <p:nvPr/>
        </p:nvSpPr>
        <p:spPr>
          <a:xfrm>
            <a:off x="4331493" y="2100263"/>
            <a:ext cx="3528900" cy="30174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602" name="Google Shape;602;p109"/>
          <p:cNvSpPr/>
          <p:nvPr/>
        </p:nvSpPr>
        <p:spPr>
          <a:xfrm>
            <a:off x="8220075" y="2100263"/>
            <a:ext cx="3528900" cy="30174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603" name="Google Shape;603;p109"/>
          <p:cNvSpPr txBox="1">
            <a:spLocks noGrp="1"/>
          </p:cNvSpPr>
          <p:nvPr>
            <p:ph type="body" idx="1"/>
          </p:nvPr>
        </p:nvSpPr>
        <p:spPr>
          <a:xfrm>
            <a:off x="442913" y="5280025"/>
            <a:ext cx="3528900" cy="8922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04" name="Google Shape;604;p109"/>
          <p:cNvSpPr txBox="1">
            <a:spLocks noGrp="1"/>
          </p:cNvSpPr>
          <p:nvPr>
            <p:ph type="body" idx="2"/>
          </p:nvPr>
        </p:nvSpPr>
        <p:spPr>
          <a:xfrm>
            <a:off x="4331495" y="5280025"/>
            <a:ext cx="3528900" cy="8922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05" name="Google Shape;605;p109"/>
          <p:cNvSpPr txBox="1">
            <a:spLocks noGrp="1"/>
          </p:cNvSpPr>
          <p:nvPr>
            <p:ph type="body" idx="3"/>
          </p:nvPr>
        </p:nvSpPr>
        <p:spPr>
          <a:xfrm>
            <a:off x="8220076" y="5280025"/>
            <a:ext cx="3528900" cy="8922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06" name="Google Shape;606;p109"/>
          <p:cNvSpPr txBox="1">
            <a:spLocks noGrp="1"/>
          </p:cNvSpPr>
          <p:nvPr>
            <p:ph type="title"/>
          </p:nvPr>
        </p:nvSpPr>
        <p:spPr>
          <a:xfrm>
            <a:off x="442913" y="432000"/>
            <a:ext cx="11306100" cy="13872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07" name="Google Shape;607;p109"/>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8"/>
        <p:cNvGrpSpPr/>
        <p:nvPr/>
      </p:nvGrpSpPr>
      <p:grpSpPr>
        <a:xfrm>
          <a:off x="0" y="0"/>
          <a:ext cx="0" cy="0"/>
          <a:chOff x="0" y="0"/>
          <a:chExt cx="0" cy="0"/>
        </a:xfrm>
      </p:grpSpPr>
      <p:sp>
        <p:nvSpPr>
          <p:cNvPr id="609" name="Google Shape;609;p110"/>
          <p:cNvSpPr txBox="1">
            <a:spLocks noGrp="1"/>
          </p:cNvSpPr>
          <p:nvPr>
            <p:ph type="title"/>
          </p:nvPr>
        </p:nvSpPr>
        <p:spPr>
          <a:xfrm>
            <a:off x="442913" y="432001"/>
            <a:ext cx="11306100" cy="13872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10" name="Google Shape;610;p110"/>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hree Content Infographic">
  <p:cSld name="Three Content Infographic">
    <p:spTree>
      <p:nvGrpSpPr>
        <p:cNvPr id="1" name="Shape 611"/>
        <p:cNvGrpSpPr/>
        <p:nvPr/>
      </p:nvGrpSpPr>
      <p:grpSpPr>
        <a:xfrm>
          <a:off x="0" y="0"/>
          <a:ext cx="0" cy="0"/>
          <a:chOff x="0" y="0"/>
          <a:chExt cx="0" cy="0"/>
        </a:xfrm>
      </p:grpSpPr>
      <p:sp>
        <p:nvSpPr>
          <p:cNvPr id="612" name="Google Shape;612;p111"/>
          <p:cNvSpPr txBox="1">
            <a:spLocks noGrp="1"/>
          </p:cNvSpPr>
          <p:nvPr>
            <p:ph type="body" idx="1"/>
          </p:nvPr>
        </p:nvSpPr>
        <p:spPr>
          <a:xfrm>
            <a:off x="442913" y="3599542"/>
            <a:ext cx="3528900" cy="25782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13" name="Google Shape;613;p111"/>
          <p:cNvSpPr txBox="1">
            <a:spLocks noGrp="1"/>
          </p:cNvSpPr>
          <p:nvPr>
            <p:ph type="body" idx="2"/>
          </p:nvPr>
        </p:nvSpPr>
        <p:spPr>
          <a:xfrm>
            <a:off x="442913" y="2095500"/>
            <a:ext cx="3528900" cy="1333500"/>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chemeClr val="accent3"/>
              </a:buClr>
              <a:buSzPts val="8500"/>
              <a:buFont typeface="Arial"/>
              <a:buNone/>
              <a:defRPr sz="8500" b="0" i="0" u="none" strike="noStrike" cap="none">
                <a:solidFill>
                  <a:schemeClr val="accent3"/>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14" name="Google Shape;614;p111"/>
          <p:cNvSpPr txBox="1">
            <a:spLocks noGrp="1"/>
          </p:cNvSpPr>
          <p:nvPr>
            <p:ph type="body" idx="3"/>
          </p:nvPr>
        </p:nvSpPr>
        <p:spPr>
          <a:xfrm>
            <a:off x="4327524" y="2095500"/>
            <a:ext cx="3533700" cy="1333500"/>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chemeClr val="dk2"/>
              </a:buClr>
              <a:buSzPts val="8500"/>
              <a:buFont typeface="Arial"/>
              <a:buNone/>
              <a:defRPr sz="8500" b="0" i="0" u="none" strike="noStrike" cap="none">
                <a:solidFill>
                  <a:schemeClr val="dk2"/>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15" name="Google Shape;615;p111"/>
          <p:cNvSpPr txBox="1">
            <a:spLocks noGrp="1"/>
          </p:cNvSpPr>
          <p:nvPr>
            <p:ph type="body" idx="4"/>
          </p:nvPr>
        </p:nvSpPr>
        <p:spPr>
          <a:xfrm>
            <a:off x="8222571" y="2095500"/>
            <a:ext cx="3528900" cy="1333500"/>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chemeClr val="accent1"/>
              </a:buClr>
              <a:buSzPts val="8500"/>
              <a:buFont typeface="Arial"/>
              <a:buNone/>
              <a:defRPr sz="8500" b="0" i="0" u="none" strike="noStrike" cap="none">
                <a:solidFill>
                  <a:schemeClr val="accent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16" name="Google Shape;616;p111"/>
          <p:cNvSpPr txBox="1">
            <a:spLocks noGrp="1"/>
          </p:cNvSpPr>
          <p:nvPr>
            <p:ph type="title"/>
          </p:nvPr>
        </p:nvSpPr>
        <p:spPr>
          <a:xfrm>
            <a:off x="442913" y="432001"/>
            <a:ext cx="11306100" cy="13872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17" name="Google Shape;617;p111"/>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18" name="Google Shape;618;p111"/>
          <p:cNvSpPr txBox="1">
            <a:spLocks noGrp="1"/>
          </p:cNvSpPr>
          <p:nvPr>
            <p:ph type="body" idx="5"/>
          </p:nvPr>
        </p:nvSpPr>
        <p:spPr>
          <a:xfrm>
            <a:off x="4327525" y="3599542"/>
            <a:ext cx="3533700" cy="25782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19" name="Google Shape;619;p111"/>
          <p:cNvSpPr txBox="1">
            <a:spLocks noGrp="1"/>
          </p:cNvSpPr>
          <p:nvPr>
            <p:ph type="body" idx="6"/>
          </p:nvPr>
        </p:nvSpPr>
        <p:spPr>
          <a:xfrm>
            <a:off x="8222571" y="3599542"/>
            <a:ext cx="3528900" cy="25782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Slide Lines 3 Grey">
  <p:cSld name="Title Slide Lines 3 Grey">
    <p:bg>
      <p:bgPr>
        <a:solidFill>
          <a:srgbClr val="464646"/>
        </a:solidFill>
        <a:effectLst/>
      </p:bgPr>
    </p:bg>
    <p:spTree>
      <p:nvGrpSpPr>
        <p:cNvPr id="1" name="Shape 80"/>
        <p:cNvGrpSpPr/>
        <p:nvPr/>
      </p:nvGrpSpPr>
      <p:grpSpPr>
        <a:xfrm>
          <a:off x="0" y="0"/>
          <a:ext cx="0" cy="0"/>
          <a:chOff x="0" y="0"/>
          <a:chExt cx="0" cy="0"/>
        </a:xfrm>
      </p:grpSpPr>
      <p:sp>
        <p:nvSpPr>
          <p:cNvPr id="81" name="Google Shape;81;p12"/>
          <p:cNvSpPr/>
          <p:nvPr/>
        </p:nvSpPr>
        <p:spPr>
          <a:xfrm>
            <a:off x="9448800" y="0"/>
            <a:ext cx="2743200" cy="6858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grpSp>
        <p:nvGrpSpPr>
          <p:cNvPr id="82" name="Google Shape;82;p12"/>
          <p:cNvGrpSpPr/>
          <p:nvPr/>
        </p:nvGrpSpPr>
        <p:grpSpPr>
          <a:xfrm>
            <a:off x="0" y="0"/>
            <a:ext cx="12192000" cy="6858000"/>
            <a:chOff x="0" y="0"/>
            <a:chExt cx="12192000" cy="6858000"/>
          </a:xfrm>
        </p:grpSpPr>
        <p:sp>
          <p:nvSpPr>
            <p:cNvPr id="83" name="Google Shape;83;p12"/>
            <p:cNvSpPr/>
            <p:nvPr/>
          </p:nvSpPr>
          <p:spPr>
            <a:xfrm>
              <a:off x="0" y="0"/>
              <a:ext cx="12192000" cy="6858000"/>
            </a:xfrm>
            <a:custGeom>
              <a:avLst/>
              <a:gdLst/>
              <a:ahLst/>
              <a:cxnLst/>
              <a:rect l="l" t="t" r="r" b="b"/>
              <a:pathLst>
                <a:path w="12192000" h="6858000" extrusionOk="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4" name="Google Shape;84;p12"/>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85" name="Google Shape;85;p12"/>
          <p:cNvSpPr txBox="1">
            <a:spLocks noGrp="1"/>
          </p:cNvSpPr>
          <p:nvPr>
            <p:ph type="ctrTitle"/>
          </p:nvPr>
        </p:nvSpPr>
        <p:spPr>
          <a:xfrm>
            <a:off x="442912" y="428625"/>
            <a:ext cx="7418388" cy="2771775"/>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6000"/>
              <a:buFont typeface="Georgia"/>
              <a:buNone/>
              <a:defRPr sz="6000" b="0" i="0" u="none" strike="noStrike" cap="none">
                <a:solidFill>
                  <a:schemeClr val="lt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2"/>
          <p:cNvSpPr txBox="1">
            <a:spLocks noGrp="1"/>
          </p:cNvSpPr>
          <p:nvPr>
            <p:ph type="subTitle" idx="1"/>
          </p:nvPr>
        </p:nvSpPr>
        <p:spPr>
          <a:xfrm>
            <a:off x="442913" y="3394710"/>
            <a:ext cx="5473700" cy="59436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Infographic and Chart">
  <p:cSld name="Infographic and Chart">
    <p:spTree>
      <p:nvGrpSpPr>
        <p:cNvPr id="1" name="Shape 620"/>
        <p:cNvGrpSpPr/>
        <p:nvPr/>
      </p:nvGrpSpPr>
      <p:grpSpPr>
        <a:xfrm>
          <a:off x="0" y="0"/>
          <a:ext cx="0" cy="0"/>
          <a:chOff x="0" y="0"/>
          <a:chExt cx="0" cy="0"/>
        </a:xfrm>
      </p:grpSpPr>
      <p:sp>
        <p:nvSpPr>
          <p:cNvPr id="621" name="Google Shape;621;p112"/>
          <p:cNvSpPr/>
          <p:nvPr/>
        </p:nvSpPr>
        <p:spPr>
          <a:xfrm>
            <a:off x="0" y="2103438"/>
            <a:ext cx="3972000" cy="4068900"/>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22" name="Google Shape;622;p112"/>
          <p:cNvSpPr txBox="1">
            <a:spLocks noGrp="1"/>
          </p:cNvSpPr>
          <p:nvPr>
            <p:ph type="body" idx="1"/>
          </p:nvPr>
        </p:nvSpPr>
        <p:spPr>
          <a:xfrm>
            <a:off x="360370" y="2103120"/>
            <a:ext cx="3612000" cy="17373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lt1"/>
              </a:buClr>
              <a:buSzPts val="13600"/>
              <a:buFont typeface="Arial"/>
              <a:buNone/>
              <a:defRPr sz="13600" b="1" i="0" u="none" strike="noStrike" cap="none">
                <a:solidFill>
                  <a:schemeClr val="lt1"/>
                </a:solidFill>
                <a:latin typeface="Arial"/>
                <a:ea typeface="Arial"/>
                <a:cs typeface="Arial"/>
                <a:sym typeface="Arial"/>
              </a:defRPr>
            </a:lvl1pPr>
            <a:lvl2pPr marL="914400" marR="0" lvl="1"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23" name="Google Shape;623;p112"/>
          <p:cNvSpPr txBox="1">
            <a:spLocks noGrp="1"/>
          </p:cNvSpPr>
          <p:nvPr>
            <p:ph type="body" idx="2"/>
          </p:nvPr>
        </p:nvSpPr>
        <p:spPr>
          <a:xfrm>
            <a:off x="442914" y="3931920"/>
            <a:ext cx="3329100" cy="20619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
        <p:nvSpPr>
          <p:cNvPr id="624" name="Google Shape;624;p112"/>
          <p:cNvSpPr txBox="1">
            <a:spLocks noGrp="1"/>
          </p:cNvSpPr>
          <p:nvPr>
            <p:ph type="title"/>
          </p:nvPr>
        </p:nvSpPr>
        <p:spPr>
          <a:xfrm>
            <a:off x="442913" y="432001"/>
            <a:ext cx="11306100" cy="13872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25" name="Google Shape;625;p112"/>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matchingName="One Column Content Dark">
  <p:cSld name="One Column Content Dark">
    <p:bg>
      <p:bgPr>
        <a:solidFill>
          <a:srgbClr val="464646"/>
        </a:solidFill>
        <a:effectLst/>
      </p:bgPr>
    </p:bg>
    <p:spTree>
      <p:nvGrpSpPr>
        <p:cNvPr id="1" name="Shape 626"/>
        <p:cNvGrpSpPr/>
        <p:nvPr/>
      </p:nvGrpSpPr>
      <p:grpSpPr>
        <a:xfrm>
          <a:off x="0" y="0"/>
          <a:ext cx="0" cy="0"/>
          <a:chOff x="0" y="0"/>
          <a:chExt cx="0" cy="0"/>
        </a:xfrm>
      </p:grpSpPr>
      <p:sp>
        <p:nvSpPr>
          <p:cNvPr id="627" name="Google Shape;627;p113"/>
          <p:cNvSpPr txBox="1">
            <a:spLocks noGrp="1"/>
          </p:cNvSpPr>
          <p:nvPr>
            <p:ph type="body" idx="1"/>
          </p:nvPr>
        </p:nvSpPr>
        <p:spPr>
          <a:xfrm>
            <a:off x="442914" y="2103438"/>
            <a:ext cx="3528900" cy="40689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1pPr>
            <a:lvl2pPr marL="914400" marR="0" lvl="1" indent="-330200"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30200"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L="1828800" marR="0" lvl="3" indent="-330200"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lnSpc>
                <a:spcPct val="100000"/>
              </a:lnSpc>
              <a:spcBef>
                <a:spcPts val="600"/>
              </a:spcBef>
              <a:spcAft>
                <a:spcPts val="60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628" name="Google Shape;628;p113"/>
          <p:cNvSpPr txBox="1">
            <a:spLocks noGrp="1"/>
          </p:cNvSpPr>
          <p:nvPr>
            <p:ph type="title"/>
          </p:nvPr>
        </p:nvSpPr>
        <p:spPr>
          <a:xfrm>
            <a:off x="442913" y="432001"/>
            <a:ext cx="11306100" cy="13872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3200"/>
              <a:buFont typeface="Georgia"/>
              <a:buNone/>
              <a:defRPr sz="3200" b="0" i="0" u="none" strike="noStrike" cap="none">
                <a:solidFill>
                  <a:schemeClr val="lt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29" name="Google Shape;629;p113"/>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lt1"/>
                </a:solidFill>
                <a:latin typeface="Arial"/>
                <a:ea typeface="Arial"/>
                <a:cs typeface="Arial"/>
                <a:sym typeface="Arial"/>
              </a:defRPr>
            </a:lvl1pPr>
            <a:lvl2pPr marL="0" marR="0" lvl="1" indent="0" algn="r" rtl="0">
              <a:spcBef>
                <a:spcPts val="0"/>
              </a:spcBef>
              <a:buNone/>
              <a:defRPr sz="750">
                <a:solidFill>
                  <a:schemeClr val="lt1"/>
                </a:solidFill>
                <a:latin typeface="Arial"/>
                <a:ea typeface="Arial"/>
                <a:cs typeface="Arial"/>
                <a:sym typeface="Arial"/>
              </a:defRPr>
            </a:lvl2pPr>
            <a:lvl3pPr marL="0" marR="0" lvl="2" indent="0" algn="r" rtl="0">
              <a:spcBef>
                <a:spcPts val="0"/>
              </a:spcBef>
              <a:buNone/>
              <a:defRPr sz="750">
                <a:solidFill>
                  <a:schemeClr val="lt1"/>
                </a:solidFill>
                <a:latin typeface="Arial"/>
                <a:ea typeface="Arial"/>
                <a:cs typeface="Arial"/>
                <a:sym typeface="Arial"/>
              </a:defRPr>
            </a:lvl3pPr>
            <a:lvl4pPr marL="0" marR="0" lvl="3" indent="0" algn="r" rtl="0">
              <a:spcBef>
                <a:spcPts val="0"/>
              </a:spcBef>
              <a:buNone/>
              <a:defRPr sz="750">
                <a:solidFill>
                  <a:schemeClr val="lt1"/>
                </a:solidFill>
                <a:latin typeface="Arial"/>
                <a:ea typeface="Arial"/>
                <a:cs typeface="Arial"/>
                <a:sym typeface="Arial"/>
              </a:defRPr>
            </a:lvl4pPr>
            <a:lvl5pPr marL="0" marR="0" lvl="4" indent="0" algn="r" rtl="0">
              <a:spcBef>
                <a:spcPts val="0"/>
              </a:spcBef>
              <a:buNone/>
              <a:defRPr sz="750">
                <a:solidFill>
                  <a:schemeClr val="lt1"/>
                </a:solidFill>
                <a:latin typeface="Arial"/>
                <a:ea typeface="Arial"/>
                <a:cs typeface="Arial"/>
                <a:sym typeface="Arial"/>
              </a:defRPr>
            </a:lvl5pPr>
            <a:lvl6pPr marL="0" marR="0" lvl="5" indent="0" algn="r" rtl="0">
              <a:spcBef>
                <a:spcPts val="0"/>
              </a:spcBef>
              <a:buNone/>
              <a:defRPr sz="750">
                <a:solidFill>
                  <a:schemeClr val="lt1"/>
                </a:solidFill>
                <a:latin typeface="Arial"/>
                <a:ea typeface="Arial"/>
                <a:cs typeface="Arial"/>
                <a:sym typeface="Arial"/>
              </a:defRPr>
            </a:lvl6pPr>
            <a:lvl7pPr marL="0" marR="0" lvl="6" indent="0" algn="r" rtl="0">
              <a:spcBef>
                <a:spcPts val="0"/>
              </a:spcBef>
              <a:buNone/>
              <a:defRPr sz="750">
                <a:solidFill>
                  <a:schemeClr val="lt1"/>
                </a:solidFill>
                <a:latin typeface="Arial"/>
                <a:ea typeface="Arial"/>
                <a:cs typeface="Arial"/>
                <a:sym typeface="Arial"/>
              </a:defRPr>
            </a:lvl7pPr>
            <a:lvl8pPr marL="0" marR="0" lvl="7" indent="0" algn="r" rtl="0">
              <a:spcBef>
                <a:spcPts val="0"/>
              </a:spcBef>
              <a:buNone/>
              <a:defRPr sz="750">
                <a:solidFill>
                  <a:schemeClr val="lt1"/>
                </a:solidFill>
                <a:latin typeface="Arial"/>
                <a:ea typeface="Arial"/>
                <a:cs typeface="Arial"/>
                <a:sym typeface="Arial"/>
              </a:defRPr>
            </a:lvl8pPr>
            <a:lvl9pPr marL="0" marR="0" lvl="8" indent="0" algn="r" rtl="0">
              <a:spcBef>
                <a:spcPts val="0"/>
              </a:spcBef>
              <a:buNone/>
              <a:defRPr sz="75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30" name="Google Shape;630;p113"/>
          <p:cNvSpPr txBox="1"/>
          <p:nvPr/>
        </p:nvSpPr>
        <p:spPr>
          <a:xfrm>
            <a:off x="442913" y="6492240"/>
            <a:ext cx="5473800" cy="1371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GB" sz="750" b="0">
                <a:solidFill>
                  <a:schemeClr val="lt1"/>
                </a:solidFill>
                <a:latin typeface="Arial"/>
                <a:ea typeface="Arial"/>
                <a:cs typeface="Arial"/>
                <a:sym typeface="Arial"/>
              </a:rPr>
              <a:t>PwC</a:t>
            </a:r>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matchingName="Title and Chart Dark">
  <p:cSld name="Title and Chart Dark">
    <p:bg>
      <p:bgPr>
        <a:solidFill>
          <a:srgbClr val="464646"/>
        </a:solidFill>
        <a:effectLst/>
      </p:bgPr>
    </p:bg>
    <p:spTree>
      <p:nvGrpSpPr>
        <p:cNvPr id="1" name="Shape 631"/>
        <p:cNvGrpSpPr/>
        <p:nvPr/>
      </p:nvGrpSpPr>
      <p:grpSpPr>
        <a:xfrm>
          <a:off x="0" y="0"/>
          <a:ext cx="0" cy="0"/>
          <a:chOff x="0" y="0"/>
          <a:chExt cx="0" cy="0"/>
        </a:xfrm>
      </p:grpSpPr>
      <p:sp>
        <p:nvSpPr>
          <p:cNvPr id="632" name="Google Shape;632;p114"/>
          <p:cNvSpPr txBox="1">
            <a:spLocks noGrp="1"/>
          </p:cNvSpPr>
          <p:nvPr>
            <p:ph type="title"/>
          </p:nvPr>
        </p:nvSpPr>
        <p:spPr>
          <a:xfrm>
            <a:off x="442913" y="432001"/>
            <a:ext cx="11306100" cy="13872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3200"/>
              <a:buFont typeface="Georgia"/>
              <a:buNone/>
              <a:defRPr sz="3200" b="0" i="0" u="none" strike="noStrike" cap="none">
                <a:solidFill>
                  <a:schemeClr val="lt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33" name="Google Shape;633;p114"/>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lt1"/>
                </a:solidFill>
                <a:latin typeface="Arial"/>
                <a:ea typeface="Arial"/>
                <a:cs typeface="Arial"/>
                <a:sym typeface="Arial"/>
              </a:defRPr>
            </a:lvl1pPr>
            <a:lvl2pPr marL="0" marR="0" lvl="1" indent="0" algn="r" rtl="0">
              <a:spcBef>
                <a:spcPts val="0"/>
              </a:spcBef>
              <a:buNone/>
              <a:defRPr sz="750">
                <a:solidFill>
                  <a:schemeClr val="lt1"/>
                </a:solidFill>
                <a:latin typeface="Arial"/>
                <a:ea typeface="Arial"/>
                <a:cs typeface="Arial"/>
                <a:sym typeface="Arial"/>
              </a:defRPr>
            </a:lvl2pPr>
            <a:lvl3pPr marL="0" marR="0" lvl="2" indent="0" algn="r" rtl="0">
              <a:spcBef>
                <a:spcPts val="0"/>
              </a:spcBef>
              <a:buNone/>
              <a:defRPr sz="750">
                <a:solidFill>
                  <a:schemeClr val="lt1"/>
                </a:solidFill>
                <a:latin typeface="Arial"/>
                <a:ea typeface="Arial"/>
                <a:cs typeface="Arial"/>
                <a:sym typeface="Arial"/>
              </a:defRPr>
            </a:lvl3pPr>
            <a:lvl4pPr marL="0" marR="0" lvl="3" indent="0" algn="r" rtl="0">
              <a:spcBef>
                <a:spcPts val="0"/>
              </a:spcBef>
              <a:buNone/>
              <a:defRPr sz="750">
                <a:solidFill>
                  <a:schemeClr val="lt1"/>
                </a:solidFill>
                <a:latin typeface="Arial"/>
                <a:ea typeface="Arial"/>
                <a:cs typeface="Arial"/>
                <a:sym typeface="Arial"/>
              </a:defRPr>
            </a:lvl4pPr>
            <a:lvl5pPr marL="0" marR="0" lvl="4" indent="0" algn="r" rtl="0">
              <a:spcBef>
                <a:spcPts val="0"/>
              </a:spcBef>
              <a:buNone/>
              <a:defRPr sz="750">
                <a:solidFill>
                  <a:schemeClr val="lt1"/>
                </a:solidFill>
                <a:latin typeface="Arial"/>
                <a:ea typeface="Arial"/>
                <a:cs typeface="Arial"/>
                <a:sym typeface="Arial"/>
              </a:defRPr>
            </a:lvl5pPr>
            <a:lvl6pPr marL="0" marR="0" lvl="5" indent="0" algn="r" rtl="0">
              <a:spcBef>
                <a:spcPts val="0"/>
              </a:spcBef>
              <a:buNone/>
              <a:defRPr sz="750">
                <a:solidFill>
                  <a:schemeClr val="lt1"/>
                </a:solidFill>
                <a:latin typeface="Arial"/>
                <a:ea typeface="Arial"/>
                <a:cs typeface="Arial"/>
                <a:sym typeface="Arial"/>
              </a:defRPr>
            </a:lvl6pPr>
            <a:lvl7pPr marL="0" marR="0" lvl="6" indent="0" algn="r" rtl="0">
              <a:spcBef>
                <a:spcPts val="0"/>
              </a:spcBef>
              <a:buNone/>
              <a:defRPr sz="750">
                <a:solidFill>
                  <a:schemeClr val="lt1"/>
                </a:solidFill>
                <a:latin typeface="Arial"/>
                <a:ea typeface="Arial"/>
                <a:cs typeface="Arial"/>
                <a:sym typeface="Arial"/>
              </a:defRPr>
            </a:lvl7pPr>
            <a:lvl8pPr marL="0" marR="0" lvl="7" indent="0" algn="r" rtl="0">
              <a:spcBef>
                <a:spcPts val="0"/>
              </a:spcBef>
              <a:buNone/>
              <a:defRPr sz="750">
                <a:solidFill>
                  <a:schemeClr val="lt1"/>
                </a:solidFill>
                <a:latin typeface="Arial"/>
                <a:ea typeface="Arial"/>
                <a:cs typeface="Arial"/>
                <a:sym typeface="Arial"/>
              </a:defRPr>
            </a:lvl8pPr>
            <a:lvl9pPr marL="0" marR="0" lvl="8" indent="0" algn="r" rtl="0">
              <a:spcBef>
                <a:spcPts val="0"/>
              </a:spcBef>
              <a:buNone/>
              <a:defRPr sz="75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34" name="Google Shape;634;p114"/>
          <p:cNvSpPr txBox="1"/>
          <p:nvPr/>
        </p:nvSpPr>
        <p:spPr>
          <a:xfrm>
            <a:off x="442913" y="6492240"/>
            <a:ext cx="5473800" cy="1371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GB" sz="750" b="0">
                <a:solidFill>
                  <a:schemeClr val="lt1"/>
                </a:solidFill>
                <a:latin typeface="Arial"/>
                <a:ea typeface="Arial"/>
                <a:cs typeface="Arial"/>
                <a:sym typeface="Arial"/>
              </a:rPr>
              <a:t>PwC</a:t>
            </a:r>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One Column Chart">
  <p:cSld name="One Column Chart">
    <p:spTree>
      <p:nvGrpSpPr>
        <p:cNvPr id="1" name="Shape 635"/>
        <p:cNvGrpSpPr/>
        <p:nvPr/>
      </p:nvGrpSpPr>
      <p:grpSpPr>
        <a:xfrm>
          <a:off x="0" y="0"/>
          <a:ext cx="0" cy="0"/>
          <a:chOff x="0" y="0"/>
          <a:chExt cx="0" cy="0"/>
        </a:xfrm>
      </p:grpSpPr>
      <p:sp>
        <p:nvSpPr>
          <p:cNvPr id="636" name="Google Shape;636;p115"/>
          <p:cNvSpPr txBox="1">
            <a:spLocks noGrp="1"/>
          </p:cNvSpPr>
          <p:nvPr>
            <p:ph type="body" idx="1"/>
          </p:nvPr>
        </p:nvSpPr>
        <p:spPr>
          <a:xfrm>
            <a:off x="442914" y="2103438"/>
            <a:ext cx="3528900" cy="40689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37" name="Google Shape;637;p115"/>
          <p:cNvSpPr txBox="1">
            <a:spLocks noGrp="1"/>
          </p:cNvSpPr>
          <p:nvPr>
            <p:ph type="title"/>
          </p:nvPr>
        </p:nvSpPr>
        <p:spPr>
          <a:xfrm>
            <a:off x="442913" y="432000"/>
            <a:ext cx="11306100" cy="13872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38" name="Google Shape;638;p115"/>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matchingName="One Column Chart Dark">
  <p:cSld name="One Column Chart Dark">
    <p:bg>
      <p:bgPr>
        <a:solidFill>
          <a:srgbClr val="464646"/>
        </a:solidFill>
        <a:effectLst/>
      </p:bgPr>
    </p:bg>
    <p:spTree>
      <p:nvGrpSpPr>
        <p:cNvPr id="1" name="Shape 639"/>
        <p:cNvGrpSpPr/>
        <p:nvPr/>
      </p:nvGrpSpPr>
      <p:grpSpPr>
        <a:xfrm>
          <a:off x="0" y="0"/>
          <a:ext cx="0" cy="0"/>
          <a:chOff x="0" y="0"/>
          <a:chExt cx="0" cy="0"/>
        </a:xfrm>
      </p:grpSpPr>
      <p:sp>
        <p:nvSpPr>
          <p:cNvPr id="640" name="Google Shape;640;p116"/>
          <p:cNvSpPr txBox="1">
            <a:spLocks noGrp="1"/>
          </p:cNvSpPr>
          <p:nvPr>
            <p:ph type="body" idx="1"/>
          </p:nvPr>
        </p:nvSpPr>
        <p:spPr>
          <a:xfrm>
            <a:off x="442914" y="2103438"/>
            <a:ext cx="3528900" cy="40689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1pPr>
            <a:lvl2pPr marL="914400" marR="0" lvl="1" indent="-330200"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30200"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L="1828800" marR="0" lvl="3" indent="-330200"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lnSpc>
                <a:spcPct val="100000"/>
              </a:lnSpc>
              <a:spcBef>
                <a:spcPts val="600"/>
              </a:spcBef>
              <a:spcAft>
                <a:spcPts val="60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641" name="Google Shape;641;p116"/>
          <p:cNvSpPr txBox="1">
            <a:spLocks noGrp="1"/>
          </p:cNvSpPr>
          <p:nvPr>
            <p:ph type="title"/>
          </p:nvPr>
        </p:nvSpPr>
        <p:spPr>
          <a:xfrm>
            <a:off x="442913" y="432001"/>
            <a:ext cx="11306100" cy="13872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3200"/>
              <a:buFont typeface="Georgia"/>
              <a:buNone/>
              <a:defRPr sz="3200" b="0" i="0" u="none" strike="noStrike" cap="none">
                <a:solidFill>
                  <a:schemeClr val="lt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42" name="Google Shape;642;p116"/>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lt1"/>
                </a:solidFill>
                <a:latin typeface="Arial"/>
                <a:ea typeface="Arial"/>
                <a:cs typeface="Arial"/>
                <a:sym typeface="Arial"/>
              </a:defRPr>
            </a:lvl1pPr>
            <a:lvl2pPr marL="0" marR="0" lvl="1" indent="0" algn="r" rtl="0">
              <a:spcBef>
                <a:spcPts val="0"/>
              </a:spcBef>
              <a:buNone/>
              <a:defRPr sz="750">
                <a:solidFill>
                  <a:schemeClr val="lt1"/>
                </a:solidFill>
                <a:latin typeface="Arial"/>
                <a:ea typeface="Arial"/>
                <a:cs typeface="Arial"/>
                <a:sym typeface="Arial"/>
              </a:defRPr>
            </a:lvl2pPr>
            <a:lvl3pPr marL="0" marR="0" lvl="2" indent="0" algn="r" rtl="0">
              <a:spcBef>
                <a:spcPts val="0"/>
              </a:spcBef>
              <a:buNone/>
              <a:defRPr sz="750">
                <a:solidFill>
                  <a:schemeClr val="lt1"/>
                </a:solidFill>
                <a:latin typeface="Arial"/>
                <a:ea typeface="Arial"/>
                <a:cs typeface="Arial"/>
                <a:sym typeface="Arial"/>
              </a:defRPr>
            </a:lvl3pPr>
            <a:lvl4pPr marL="0" marR="0" lvl="3" indent="0" algn="r" rtl="0">
              <a:spcBef>
                <a:spcPts val="0"/>
              </a:spcBef>
              <a:buNone/>
              <a:defRPr sz="750">
                <a:solidFill>
                  <a:schemeClr val="lt1"/>
                </a:solidFill>
                <a:latin typeface="Arial"/>
                <a:ea typeface="Arial"/>
                <a:cs typeface="Arial"/>
                <a:sym typeface="Arial"/>
              </a:defRPr>
            </a:lvl4pPr>
            <a:lvl5pPr marL="0" marR="0" lvl="4" indent="0" algn="r" rtl="0">
              <a:spcBef>
                <a:spcPts val="0"/>
              </a:spcBef>
              <a:buNone/>
              <a:defRPr sz="750">
                <a:solidFill>
                  <a:schemeClr val="lt1"/>
                </a:solidFill>
                <a:latin typeface="Arial"/>
                <a:ea typeface="Arial"/>
                <a:cs typeface="Arial"/>
                <a:sym typeface="Arial"/>
              </a:defRPr>
            </a:lvl5pPr>
            <a:lvl6pPr marL="0" marR="0" lvl="5" indent="0" algn="r" rtl="0">
              <a:spcBef>
                <a:spcPts val="0"/>
              </a:spcBef>
              <a:buNone/>
              <a:defRPr sz="750">
                <a:solidFill>
                  <a:schemeClr val="lt1"/>
                </a:solidFill>
                <a:latin typeface="Arial"/>
                <a:ea typeface="Arial"/>
                <a:cs typeface="Arial"/>
                <a:sym typeface="Arial"/>
              </a:defRPr>
            </a:lvl6pPr>
            <a:lvl7pPr marL="0" marR="0" lvl="6" indent="0" algn="r" rtl="0">
              <a:spcBef>
                <a:spcPts val="0"/>
              </a:spcBef>
              <a:buNone/>
              <a:defRPr sz="750">
                <a:solidFill>
                  <a:schemeClr val="lt1"/>
                </a:solidFill>
                <a:latin typeface="Arial"/>
                <a:ea typeface="Arial"/>
                <a:cs typeface="Arial"/>
                <a:sym typeface="Arial"/>
              </a:defRPr>
            </a:lvl7pPr>
            <a:lvl8pPr marL="0" marR="0" lvl="7" indent="0" algn="r" rtl="0">
              <a:spcBef>
                <a:spcPts val="0"/>
              </a:spcBef>
              <a:buNone/>
              <a:defRPr sz="750">
                <a:solidFill>
                  <a:schemeClr val="lt1"/>
                </a:solidFill>
                <a:latin typeface="Arial"/>
                <a:ea typeface="Arial"/>
                <a:cs typeface="Arial"/>
                <a:sym typeface="Arial"/>
              </a:defRPr>
            </a:lvl8pPr>
            <a:lvl9pPr marL="0" marR="0" lvl="8" indent="0" algn="r" rtl="0">
              <a:spcBef>
                <a:spcPts val="0"/>
              </a:spcBef>
              <a:buNone/>
              <a:defRPr sz="75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43" name="Google Shape;643;p116"/>
          <p:cNvSpPr txBox="1"/>
          <p:nvPr/>
        </p:nvSpPr>
        <p:spPr>
          <a:xfrm>
            <a:off x="442913" y="6492240"/>
            <a:ext cx="5473800" cy="1371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GB" sz="750" b="0">
                <a:solidFill>
                  <a:schemeClr val="lt1"/>
                </a:solidFill>
                <a:latin typeface="Arial"/>
                <a:ea typeface="Arial"/>
                <a:cs typeface="Arial"/>
                <a:sym typeface="Arial"/>
              </a:rPr>
              <a:t>PwC</a:t>
            </a:r>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Four Text Boxes for Icons">
  <p:cSld name="Four Text Boxes for Icons">
    <p:spTree>
      <p:nvGrpSpPr>
        <p:cNvPr id="1" name="Shape 644"/>
        <p:cNvGrpSpPr/>
        <p:nvPr/>
      </p:nvGrpSpPr>
      <p:grpSpPr>
        <a:xfrm>
          <a:off x="0" y="0"/>
          <a:ext cx="0" cy="0"/>
          <a:chOff x="0" y="0"/>
          <a:chExt cx="0" cy="0"/>
        </a:xfrm>
      </p:grpSpPr>
      <p:sp>
        <p:nvSpPr>
          <p:cNvPr id="645" name="Google Shape;645;p117"/>
          <p:cNvSpPr txBox="1">
            <a:spLocks noGrp="1"/>
          </p:cNvSpPr>
          <p:nvPr>
            <p:ph type="body" idx="1"/>
          </p:nvPr>
        </p:nvSpPr>
        <p:spPr>
          <a:xfrm>
            <a:off x="442913" y="3429000"/>
            <a:ext cx="2560200" cy="27432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46" name="Google Shape;646;p117"/>
          <p:cNvSpPr txBox="1">
            <a:spLocks noGrp="1"/>
          </p:cNvSpPr>
          <p:nvPr>
            <p:ph type="body" idx="2"/>
          </p:nvPr>
        </p:nvSpPr>
        <p:spPr>
          <a:xfrm>
            <a:off x="3359638" y="3429000"/>
            <a:ext cx="2560200" cy="27432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47" name="Google Shape;647;p117"/>
          <p:cNvSpPr txBox="1">
            <a:spLocks noGrp="1"/>
          </p:cNvSpPr>
          <p:nvPr>
            <p:ph type="body" idx="3"/>
          </p:nvPr>
        </p:nvSpPr>
        <p:spPr>
          <a:xfrm>
            <a:off x="6276363" y="3429000"/>
            <a:ext cx="2560200" cy="27432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48" name="Google Shape;648;p117"/>
          <p:cNvSpPr txBox="1">
            <a:spLocks noGrp="1"/>
          </p:cNvSpPr>
          <p:nvPr>
            <p:ph type="body" idx="4"/>
          </p:nvPr>
        </p:nvSpPr>
        <p:spPr>
          <a:xfrm>
            <a:off x="9193088" y="3429000"/>
            <a:ext cx="2560200" cy="27432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49" name="Google Shape;649;p117"/>
          <p:cNvSpPr txBox="1">
            <a:spLocks noGrp="1"/>
          </p:cNvSpPr>
          <p:nvPr>
            <p:ph type="title"/>
          </p:nvPr>
        </p:nvSpPr>
        <p:spPr>
          <a:xfrm>
            <a:off x="442913" y="432000"/>
            <a:ext cx="11306100" cy="13872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50" name="Google Shape;650;p117"/>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Four Team Images">
  <p:cSld name="Four Team Images">
    <p:spTree>
      <p:nvGrpSpPr>
        <p:cNvPr id="1" name="Shape 651"/>
        <p:cNvGrpSpPr/>
        <p:nvPr/>
      </p:nvGrpSpPr>
      <p:grpSpPr>
        <a:xfrm>
          <a:off x="0" y="0"/>
          <a:ext cx="0" cy="0"/>
          <a:chOff x="0" y="0"/>
          <a:chExt cx="0" cy="0"/>
        </a:xfrm>
      </p:grpSpPr>
      <p:sp>
        <p:nvSpPr>
          <p:cNvPr id="652" name="Google Shape;652;p118"/>
          <p:cNvSpPr/>
          <p:nvPr/>
        </p:nvSpPr>
        <p:spPr>
          <a:xfrm>
            <a:off x="442912" y="2100263"/>
            <a:ext cx="1326000" cy="13287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653" name="Google Shape;653;p118"/>
          <p:cNvSpPr/>
          <p:nvPr/>
        </p:nvSpPr>
        <p:spPr>
          <a:xfrm>
            <a:off x="3359637" y="2100263"/>
            <a:ext cx="1326000" cy="13287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654" name="Google Shape;654;p118"/>
          <p:cNvSpPr/>
          <p:nvPr/>
        </p:nvSpPr>
        <p:spPr>
          <a:xfrm>
            <a:off x="6276362" y="2100263"/>
            <a:ext cx="1326000" cy="13287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655" name="Google Shape;655;p118"/>
          <p:cNvSpPr/>
          <p:nvPr/>
        </p:nvSpPr>
        <p:spPr>
          <a:xfrm>
            <a:off x="9193088" y="2100263"/>
            <a:ext cx="1326000" cy="13287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656" name="Google Shape;656;p118"/>
          <p:cNvSpPr txBox="1">
            <a:spLocks noGrp="1"/>
          </p:cNvSpPr>
          <p:nvPr>
            <p:ph type="body" idx="1"/>
          </p:nvPr>
        </p:nvSpPr>
        <p:spPr>
          <a:xfrm>
            <a:off x="442912" y="3657600"/>
            <a:ext cx="2560200" cy="2514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rtl="0">
              <a:lnSpc>
                <a:spcPct val="100000"/>
              </a:lnSpc>
              <a:spcBef>
                <a:spcPts val="300"/>
              </a:spcBef>
              <a:spcAft>
                <a:spcPts val="30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657" name="Google Shape;657;p118"/>
          <p:cNvSpPr txBox="1">
            <a:spLocks noGrp="1"/>
          </p:cNvSpPr>
          <p:nvPr>
            <p:ph type="body" idx="2"/>
          </p:nvPr>
        </p:nvSpPr>
        <p:spPr>
          <a:xfrm>
            <a:off x="3359638" y="3657600"/>
            <a:ext cx="2560200" cy="2514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rtl="0">
              <a:lnSpc>
                <a:spcPct val="100000"/>
              </a:lnSpc>
              <a:spcBef>
                <a:spcPts val="300"/>
              </a:spcBef>
              <a:spcAft>
                <a:spcPts val="30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658" name="Google Shape;658;p118"/>
          <p:cNvSpPr txBox="1">
            <a:spLocks noGrp="1"/>
          </p:cNvSpPr>
          <p:nvPr>
            <p:ph type="body" idx="3"/>
          </p:nvPr>
        </p:nvSpPr>
        <p:spPr>
          <a:xfrm>
            <a:off x="6276362" y="3657600"/>
            <a:ext cx="2560200" cy="2514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rtl="0">
              <a:lnSpc>
                <a:spcPct val="100000"/>
              </a:lnSpc>
              <a:spcBef>
                <a:spcPts val="300"/>
              </a:spcBef>
              <a:spcAft>
                <a:spcPts val="30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659" name="Google Shape;659;p118"/>
          <p:cNvSpPr txBox="1">
            <a:spLocks noGrp="1"/>
          </p:cNvSpPr>
          <p:nvPr>
            <p:ph type="body" idx="4"/>
          </p:nvPr>
        </p:nvSpPr>
        <p:spPr>
          <a:xfrm>
            <a:off x="9193088" y="3657600"/>
            <a:ext cx="2560200" cy="2514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rtl="0">
              <a:lnSpc>
                <a:spcPct val="100000"/>
              </a:lnSpc>
              <a:spcBef>
                <a:spcPts val="300"/>
              </a:spcBef>
              <a:spcAft>
                <a:spcPts val="30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660" name="Google Shape;660;p118"/>
          <p:cNvSpPr txBox="1">
            <a:spLocks noGrp="1"/>
          </p:cNvSpPr>
          <p:nvPr>
            <p:ph type="title"/>
          </p:nvPr>
        </p:nvSpPr>
        <p:spPr>
          <a:xfrm>
            <a:off x="442913" y="432000"/>
            <a:ext cx="11306100" cy="13872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61" name="Google Shape;661;p118"/>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matchingName="Thank You Light">
  <p:cSld name="Thank You Light">
    <p:bg>
      <p:bgPr>
        <a:solidFill>
          <a:schemeClr val="lt1"/>
        </a:solidFill>
        <a:effectLst/>
      </p:bgPr>
    </p:bg>
    <p:spTree>
      <p:nvGrpSpPr>
        <p:cNvPr id="1" name="Shape 662"/>
        <p:cNvGrpSpPr/>
        <p:nvPr/>
      </p:nvGrpSpPr>
      <p:grpSpPr>
        <a:xfrm>
          <a:off x="0" y="0"/>
          <a:ext cx="0" cy="0"/>
          <a:chOff x="0" y="0"/>
          <a:chExt cx="0" cy="0"/>
        </a:xfrm>
      </p:grpSpPr>
      <p:sp>
        <p:nvSpPr>
          <p:cNvPr id="663" name="Google Shape;663;p119"/>
          <p:cNvSpPr/>
          <p:nvPr/>
        </p:nvSpPr>
        <p:spPr>
          <a:xfrm>
            <a:off x="0" y="4940854"/>
            <a:ext cx="12192000" cy="1917000"/>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4" name="Google Shape;664;p119"/>
          <p:cNvSpPr txBox="1">
            <a:spLocks noGrp="1"/>
          </p:cNvSpPr>
          <p:nvPr>
            <p:ph type="ctrTitle"/>
          </p:nvPr>
        </p:nvSpPr>
        <p:spPr>
          <a:xfrm>
            <a:off x="442914" y="428625"/>
            <a:ext cx="5473800" cy="24288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dk1"/>
              </a:buClr>
              <a:buSzPts val="5800"/>
              <a:buFont typeface="Georgia"/>
              <a:buNone/>
              <a:defRPr sz="58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65" name="Google Shape;665;p119"/>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66" name="Google Shape;666;p119"/>
          <p:cNvSpPr txBox="1">
            <a:spLocks noGrp="1"/>
          </p:cNvSpPr>
          <p:nvPr>
            <p:ph type="body" idx="1"/>
          </p:nvPr>
        </p:nvSpPr>
        <p:spPr>
          <a:xfrm>
            <a:off x="442912" y="5259600"/>
            <a:ext cx="11306100" cy="145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667" name="Google Shape;667;p119"/>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68" name="Google Shape;668;p119"/>
          <p:cNvSpPr txBox="1"/>
          <p:nvPr/>
        </p:nvSpPr>
        <p:spPr>
          <a:xfrm>
            <a:off x="442913" y="4400548"/>
            <a:ext cx="5473800" cy="340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sz="1200">
                <a:solidFill>
                  <a:schemeClr val="dk1"/>
                </a:solidFill>
                <a:latin typeface="Arial"/>
                <a:ea typeface="Arial"/>
                <a:cs typeface="Arial"/>
                <a:sym typeface="Arial"/>
              </a:rPr>
              <a:t>pwc.com</a:t>
            </a:r>
            <a:endParaRPr sz="1200">
              <a:solidFill>
                <a:schemeClr val="dk1"/>
              </a:solidFill>
              <a:latin typeface="Arial"/>
              <a:ea typeface="Arial"/>
              <a:cs typeface="Arial"/>
              <a:sym typeface="Aria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matchingName="Thank You Dark">
  <p:cSld name="Thank You Dark">
    <p:bg>
      <p:bgPr>
        <a:solidFill>
          <a:srgbClr val="464646"/>
        </a:solidFill>
        <a:effectLst/>
      </p:bgPr>
    </p:bg>
    <p:spTree>
      <p:nvGrpSpPr>
        <p:cNvPr id="1" name="Shape 669"/>
        <p:cNvGrpSpPr/>
        <p:nvPr/>
      </p:nvGrpSpPr>
      <p:grpSpPr>
        <a:xfrm>
          <a:off x="0" y="0"/>
          <a:ext cx="0" cy="0"/>
          <a:chOff x="0" y="0"/>
          <a:chExt cx="0" cy="0"/>
        </a:xfrm>
      </p:grpSpPr>
      <p:sp>
        <p:nvSpPr>
          <p:cNvPr id="670" name="Google Shape;670;p120"/>
          <p:cNvSpPr/>
          <p:nvPr/>
        </p:nvSpPr>
        <p:spPr>
          <a:xfrm>
            <a:off x="0" y="4940854"/>
            <a:ext cx="12192000" cy="1917000"/>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1" name="Google Shape;671;p120"/>
          <p:cNvSpPr txBox="1">
            <a:spLocks noGrp="1"/>
          </p:cNvSpPr>
          <p:nvPr>
            <p:ph type="ctrTitle"/>
          </p:nvPr>
        </p:nvSpPr>
        <p:spPr>
          <a:xfrm>
            <a:off x="442914" y="428625"/>
            <a:ext cx="5473800" cy="24288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5800"/>
              <a:buFont typeface="Georgia"/>
              <a:buNone/>
              <a:defRPr sz="5800" b="0" i="0" u="none" strike="noStrike" cap="none">
                <a:solidFill>
                  <a:schemeClr val="lt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72" name="Google Shape;672;p120"/>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73" name="Google Shape;673;p120"/>
          <p:cNvSpPr txBox="1">
            <a:spLocks noGrp="1"/>
          </p:cNvSpPr>
          <p:nvPr>
            <p:ph type="body" idx="1"/>
          </p:nvPr>
        </p:nvSpPr>
        <p:spPr>
          <a:xfrm>
            <a:off x="442912" y="5259600"/>
            <a:ext cx="11306100" cy="145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674" name="Google Shape;674;p120"/>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75" name="Google Shape;675;p120"/>
          <p:cNvSpPr txBox="1"/>
          <p:nvPr/>
        </p:nvSpPr>
        <p:spPr>
          <a:xfrm>
            <a:off x="442913" y="4400548"/>
            <a:ext cx="5473800" cy="340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GB" sz="1200">
                <a:solidFill>
                  <a:schemeClr val="lt1"/>
                </a:solidFill>
                <a:latin typeface="Arial"/>
                <a:ea typeface="Arial"/>
                <a:cs typeface="Arial"/>
                <a:sym typeface="Arial"/>
              </a:rPr>
              <a:t>pwc.com</a:t>
            </a:r>
            <a:endParaRPr sz="1200">
              <a:solidFill>
                <a:schemeClr val="lt1"/>
              </a:solidFill>
              <a:latin typeface="Arial"/>
              <a:ea typeface="Arial"/>
              <a:cs typeface="Arial"/>
              <a:sym typeface="Aria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matchingName="Title Slide Logo Shape Rose">
  <p:cSld name="Title Slide Logo Shape Rose">
    <p:spTree>
      <p:nvGrpSpPr>
        <p:cNvPr id="1" name="Shape 676"/>
        <p:cNvGrpSpPr/>
        <p:nvPr/>
      </p:nvGrpSpPr>
      <p:grpSpPr>
        <a:xfrm>
          <a:off x="0" y="0"/>
          <a:ext cx="0" cy="0"/>
          <a:chOff x="0" y="0"/>
          <a:chExt cx="0" cy="0"/>
        </a:xfrm>
      </p:grpSpPr>
      <p:grpSp>
        <p:nvGrpSpPr>
          <p:cNvPr id="677" name="Google Shape;677;p121"/>
          <p:cNvGrpSpPr/>
          <p:nvPr/>
        </p:nvGrpSpPr>
        <p:grpSpPr>
          <a:xfrm>
            <a:off x="0" y="0"/>
            <a:ext cx="8914102" cy="6858001"/>
            <a:chOff x="0" y="0"/>
            <a:chExt cx="8914102" cy="6858001"/>
          </a:xfrm>
        </p:grpSpPr>
        <p:sp>
          <p:nvSpPr>
            <p:cNvPr id="678" name="Google Shape;678;p121"/>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D93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79" name="Google Shape;679;p121"/>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680" name="Google Shape;680;p121"/>
          <p:cNvSpPr txBox="1">
            <a:spLocks noGrp="1"/>
          </p:cNvSpPr>
          <p:nvPr>
            <p:ph type="ctrTitle"/>
          </p:nvPr>
        </p:nvSpPr>
        <p:spPr>
          <a:xfrm>
            <a:off x="442913" y="1009185"/>
            <a:ext cx="5258700" cy="24198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5000"/>
              <a:buFont typeface="Georgia"/>
              <a:buNone/>
              <a:defRPr sz="5000" b="0" i="0" u="none" strike="noStrike" cap="none">
                <a:solidFill>
                  <a:schemeClr val="lt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81" name="Google Shape;681;p121"/>
          <p:cNvSpPr txBox="1">
            <a:spLocks noGrp="1"/>
          </p:cNvSpPr>
          <p:nvPr>
            <p:ph type="subTitle" idx="1"/>
          </p:nvPr>
        </p:nvSpPr>
        <p:spPr>
          <a:xfrm>
            <a:off x="442914" y="3749040"/>
            <a:ext cx="5258700" cy="5943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Logo Shape Orange">
  <p:cSld name="Title Slide Logo Shape Orange">
    <p:spTree>
      <p:nvGrpSpPr>
        <p:cNvPr id="1" name="Shape 87"/>
        <p:cNvGrpSpPr/>
        <p:nvPr/>
      </p:nvGrpSpPr>
      <p:grpSpPr>
        <a:xfrm>
          <a:off x="0" y="0"/>
          <a:ext cx="0" cy="0"/>
          <a:chOff x="0" y="0"/>
          <a:chExt cx="0" cy="0"/>
        </a:xfrm>
      </p:grpSpPr>
      <p:grpSp>
        <p:nvGrpSpPr>
          <p:cNvPr id="88" name="Google Shape;88;p13"/>
          <p:cNvGrpSpPr/>
          <p:nvPr/>
        </p:nvGrpSpPr>
        <p:grpSpPr>
          <a:xfrm>
            <a:off x="0" y="0"/>
            <a:ext cx="8914102" cy="6858001"/>
            <a:chOff x="0" y="0"/>
            <a:chExt cx="8914102" cy="6858001"/>
          </a:xfrm>
        </p:grpSpPr>
        <p:sp>
          <p:nvSpPr>
            <p:cNvPr id="89" name="Google Shape;89;p13"/>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D04A0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90" name="Google Shape;90;p13"/>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91" name="Google Shape;91;p13"/>
          <p:cNvSpPr txBox="1">
            <a:spLocks noGrp="1"/>
          </p:cNvSpPr>
          <p:nvPr>
            <p:ph type="ctrTitle"/>
          </p:nvPr>
        </p:nvSpPr>
        <p:spPr>
          <a:xfrm>
            <a:off x="442913" y="1003610"/>
            <a:ext cx="5258640" cy="2425391"/>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5000"/>
              <a:buFont typeface="Georgia"/>
              <a:buNone/>
              <a:defRPr sz="5000" b="0" i="0" u="none" strike="noStrike" cap="none">
                <a:solidFill>
                  <a:schemeClr val="lt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2" name="Google Shape;92;p13"/>
          <p:cNvSpPr txBox="1">
            <a:spLocks noGrp="1"/>
          </p:cNvSpPr>
          <p:nvPr>
            <p:ph type="subTitle" idx="1"/>
          </p:nvPr>
        </p:nvSpPr>
        <p:spPr>
          <a:xfrm>
            <a:off x="442914" y="3749040"/>
            <a:ext cx="5258640" cy="59436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itle and Full Content - Subtitle">
  <p:cSld name="Title and Full Content - Subtitle">
    <p:spTree>
      <p:nvGrpSpPr>
        <p:cNvPr id="1" name="Shape 682"/>
        <p:cNvGrpSpPr/>
        <p:nvPr/>
      </p:nvGrpSpPr>
      <p:grpSpPr>
        <a:xfrm>
          <a:off x="0" y="0"/>
          <a:ext cx="0" cy="0"/>
          <a:chOff x="0" y="0"/>
          <a:chExt cx="0" cy="0"/>
        </a:xfrm>
      </p:grpSpPr>
      <p:sp>
        <p:nvSpPr>
          <p:cNvPr id="683" name="Google Shape;683;p122"/>
          <p:cNvSpPr txBox="1">
            <a:spLocks noGrp="1"/>
          </p:cNvSpPr>
          <p:nvPr>
            <p:ph type="body" idx="1"/>
          </p:nvPr>
        </p:nvSpPr>
        <p:spPr>
          <a:xfrm>
            <a:off x="442913" y="2103438"/>
            <a:ext cx="11306100" cy="40689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84" name="Google Shape;684;p122"/>
          <p:cNvSpPr txBox="1">
            <a:spLocks noGrp="1"/>
          </p:cNvSpPr>
          <p:nvPr>
            <p:ph type="title"/>
          </p:nvPr>
        </p:nvSpPr>
        <p:spPr>
          <a:xfrm>
            <a:off x="442913" y="430514"/>
            <a:ext cx="11306100" cy="5028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85" name="Google Shape;685;p122"/>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86" name="Google Shape;686;p122"/>
          <p:cNvSpPr txBox="1">
            <a:spLocks noGrp="1"/>
          </p:cNvSpPr>
          <p:nvPr>
            <p:ph type="subTitle" idx="2"/>
          </p:nvPr>
        </p:nvSpPr>
        <p:spPr>
          <a:xfrm>
            <a:off x="442912" y="933433"/>
            <a:ext cx="11306100" cy="8859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One Column Content - Subtitle">
  <p:cSld name="One Column Content - Subtitle">
    <p:spTree>
      <p:nvGrpSpPr>
        <p:cNvPr id="1" name="Shape 687"/>
        <p:cNvGrpSpPr/>
        <p:nvPr/>
      </p:nvGrpSpPr>
      <p:grpSpPr>
        <a:xfrm>
          <a:off x="0" y="0"/>
          <a:ext cx="0" cy="0"/>
          <a:chOff x="0" y="0"/>
          <a:chExt cx="0" cy="0"/>
        </a:xfrm>
      </p:grpSpPr>
      <p:sp>
        <p:nvSpPr>
          <p:cNvPr id="688" name="Google Shape;688;p123"/>
          <p:cNvSpPr txBox="1">
            <a:spLocks noGrp="1"/>
          </p:cNvSpPr>
          <p:nvPr>
            <p:ph type="body" idx="1"/>
          </p:nvPr>
        </p:nvSpPr>
        <p:spPr>
          <a:xfrm>
            <a:off x="442914" y="2103438"/>
            <a:ext cx="3528900" cy="40689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89" name="Google Shape;689;p123"/>
          <p:cNvSpPr txBox="1">
            <a:spLocks noGrp="1"/>
          </p:cNvSpPr>
          <p:nvPr>
            <p:ph type="title"/>
          </p:nvPr>
        </p:nvSpPr>
        <p:spPr>
          <a:xfrm>
            <a:off x="442913" y="430514"/>
            <a:ext cx="11306100" cy="5028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90" name="Google Shape;690;p123"/>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91" name="Google Shape;691;p123"/>
          <p:cNvSpPr txBox="1">
            <a:spLocks noGrp="1"/>
          </p:cNvSpPr>
          <p:nvPr>
            <p:ph type="subTitle" idx="2"/>
          </p:nvPr>
        </p:nvSpPr>
        <p:spPr>
          <a:xfrm>
            <a:off x="442912" y="933433"/>
            <a:ext cx="11306100" cy="8859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Two Content - Subtitle">
  <p:cSld name="Two Content - Subtitle">
    <p:spTree>
      <p:nvGrpSpPr>
        <p:cNvPr id="1" name="Shape 692"/>
        <p:cNvGrpSpPr/>
        <p:nvPr/>
      </p:nvGrpSpPr>
      <p:grpSpPr>
        <a:xfrm>
          <a:off x="0" y="0"/>
          <a:ext cx="0" cy="0"/>
          <a:chOff x="0" y="0"/>
          <a:chExt cx="0" cy="0"/>
        </a:xfrm>
      </p:grpSpPr>
      <p:sp>
        <p:nvSpPr>
          <p:cNvPr id="693" name="Google Shape;693;p124"/>
          <p:cNvSpPr txBox="1">
            <a:spLocks noGrp="1"/>
          </p:cNvSpPr>
          <p:nvPr>
            <p:ph type="body" idx="1"/>
          </p:nvPr>
        </p:nvSpPr>
        <p:spPr>
          <a:xfrm>
            <a:off x="442913" y="2103438"/>
            <a:ext cx="5473800" cy="40689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94" name="Google Shape;694;p124"/>
          <p:cNvSpPr txBox="1">
            <a:spLocks noGrp="1"/>
          </p:cNvSpPr>
          <p:nvPr>
            <p:ph type="body" idx="2"/>
          </p:nvPr>
        </p:nvSpPr>
        <p:spPr>
          <a:xfrm>
            <a:off x="6275388" y="2103437"/>
            <a:ext cx="5473800" cy="40689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95" name="Google Shape;695;p124"/>
          <p:cNvSpPr txBox="1">
            <a:spLocks noGrp="1"/>
          </p:cNvSpPr>
          <p:nvPr>
            <p:ph type="title"/>
          </p:nvPr>
        </p:nvSpPr>
        <p:spPr>
          <a:xfrm>
            <a:off x="442913" y="430514"/>
            <a:ext cx="11306100" cy="5028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96" name="Google Shape;696;p124"/>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97" name="Google Shape;697;p124"/>
          <p:cNvSpPr txBox="1">
            <a:spLocks noGrp="1"/>
          </p:cNvSpPr>
          <p:nvPr>
            <p:ph type="subTitle" idx="3"/>
          </p:nvPr>
        </p:nvSpPr>
        <p:spPr>
          <a:xfrm>
            <a:off x="442912" y="933433"/>
            <a:ext cx="11306100" cy="8859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Content and Image - Subtitle">
  <p:cSld name="Content and Image - Subtitle">
    <p:spTree>
      <p:nvGrpSpPr>
        <p:cNvPr id="1" name="Shape 698"/>
        <p:cNvGrpSpPr/>
        <p:nvPr/>
      </p:nvGrpSpPr>
      <p:grpSpPr>
        <a:xfrm>
          <a:off x="0" y="0"/>
          <a:ext cx="0" cy="0"/>
          <a:chOff x="0" y="0"/>
          <a:chExt cx="0" cy="0"/>
        </a:xfrm>
      </p:grpSpPr>
      <p:sp>
        <p:nvSpPr>
          <p:cNvPr id="699" name="Google Shape;699;p125"/>
          <p:cNvSpPr/>
          <p:nvPr/>
        </p:nvSpPr>
        <p:spPr>
          <a:xfrm>
            <a:off x="6096000" y="0"/>
            <a:ext cx="6096000" cy="6858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700" name="Google Shape;700;p125"/>
          <p:cNvSpPr txBox="1">
            <a:spLocks noGrp="1"/>
          </p:cNvSpPr>
          <p:nvPr>
            <p:ph type="body" idx="1"/>
          </p:nvPr>
        </p:nvSpPr>
        <p:spPr>
          <a:xfrm>
            <a:off x="442913" y="2103438"/>
            <a:ext cx="5317800" cy="40689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01" name="Google Shape;701;p125"/>
          <p:cNvSpPr txBox="1">
            <a:spLocks noGrp="1"/>
          </p:cNvSpPr>
          <p:nvPr>
            <p:ph type="title"/>
          </p:nvPr>
        </p:nvSpPr>
        <p:spPr>
          <a:xfrm>
            <a:off x="442914" y="430514"/>
            <a:ext cx="5317800" cy="5028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02" name="Google Shape;702;p125"/>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lt1"/>
                </a:solidFill>
                <a:latin typeface="Arial"/>
                <a:ea typeface="Arial"/>
                <a:cs typeface="Arial"/>
                <a:sym typeface="Arial"/>
              </a:defRPr>
            </a:lvl1pPr>
            <a:lvl2pPr marL="0" marR="0" lvl="1" indent="0" algn="r" rtl="0">
              <a:spcBef>
                <a:spcPts val="0"/>
              </a:spcBef>
              <a:buNone/>
              <a:defRPr sz="750">
                <a:solidFill>
                  <a:schemeClr val="lt1"/>
                </a:solidFill>
                <a:latin typeface="Arial"/>
                <a:ea typeface="Arial"/>
                <a:cs typeface="Arial"/>
                <a:sym typeface="Arial"/>
              </a:defRPr>
            </a:lvl2pPr>
            <a:lvl3pPr marL="0" marR="0" lvl="2" indent="0" algn="r" rtl="0">
              <a:spcBef>
                <a:spcPts val="0"/>
              </a:spcBef>
              <a:buNone/>
              <a:defRPr sz="750">
                <a:solidFill>
                  <a:schemeClr val="lt1"/>
                </a:solidFill>
                <a:latin typeface="Arial"/>
                <a:ea typeface="Arial"/>
                <a:cs typeface="Arial"/>
                <a:sym typeface="Arial"/>
              </a:defRPr>
            </a:lvl3pPr>
            <a:lvl4pPr marL="0" marR="0" lvl="3" indent="0" algn="r" rtl="0">
              <a:spcBef>
                <a:spcPts val="0"/>
              </a:spcBef>
              <a:buNone/>
              <a:defRPr sz="750">
                <a:solidFill>
                  <a:schemeClr val="lt1"/>
                </a:solidFill>
                <a:latin typeface="Arial"/>
                <a:ea typeface="Arial"/>
                <a:cs typeface="Arial"/>
                <a:sym typeface="Arial"/>
              </a:defRPr>
            </a:lvl4pPr>
            <a:lvl5pPr marL="0" marR="0" lvl="4" indent="0" algn="r" rtl="0">
              <a:spcBef>
                <a:spcPts val="0"/>
              </a:spcBef>
              <a:buNone/>
              <a:defRPr sz="750">
                <a:solidFill>
                  <a:schemeClr val="lt1"/>
                </a:solidFill>
                <a:latin typeface="Arial"/>
                <a:ea typeface="Arial"/>
                <a:cs typeface="Arial"/>
                <a:sym typeface="Arial"/>
              </a:defRPr>
            </a:lvl5pPr>
            <a:lvl6pPr marL="0" marR="0" lvl="5" indent="0" algn="r" rtl="0">
              <a:spcBef>
                <a:spcPts val="0"/>
              </a:spcBef>
              <a:buNone/>
              <a:defRPr sz="750">
                <a:solidFill>
                  <a:schemeClr val="lt1"/>
                </a:solidFill>
                <a:latin typeface="Arial"/>
                <a:ea typeface="Arial"/>
                <a:cs typeface="Arial"/>
                <a:sym typeface="Arial"/>
              </a:defRPr>
            </a:lvl6pPr>
            <a:lvl7pPr marL="0" marR="0" lvl="6" indent="0" algn="r" rtl="0">
              <a:spcBef>
                <a:spcPts val="0"/>
              </a:spcBef>
              <a:buNone/>
              <a:defRPr sz="750">
                <a:solidFill>
                  <a:schemeClr val="lt1"/>
                </a:solidFill>
                <a:latin typeface="Arial"/>
                <a:ea typeface="Arial"/>
                <a:cs typeface="Arial"/>
                <a:sym typeface="Arial"/>
              </a:defRPr>
            </a:lvl7pPr>
            <a:lvl8pPr marL="0" marR="0" lvl="7" indent="0" algn="r" rtl="0">
              <a:spcBef>
                <a:spcPts val="0"/>
              </a:spcBef>
              <a:buNone/>
              <a:defRPr sz="750">
                <a:solidFill>
                  <a:schemeClr val="lt1"/>
                </a:solidFill>
                <a:latin typeface="Arial"/>
                <a:ea typeface="Arial"/>
                <a:cs typeface="Arial"/>
                <a:sym typeface="Arial"/>
              </a:defRPr>
            </a:lvl8pPr>
            <a:lvl9pPr marL="0" marR="0" lvl="8" indent="0" algn="r" rtl="0">
              <a:spcBef>
                <a:spcPts val="0"/>
              </a:spcBef>
              <a:buNone/>
              <a:defRPr sz="75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03" name="Google Shape;703;p125"/>
          <p:cNvSpPr txBox="1">
            <a:spLocks noGrp="1"/>
          </p:cNvSpPr>
          <p:nvPr>
            <p:ph type="subTitle" idx="2"/>
          </p:nvPr>
        </p:nvSpPr>
        <p:spPr>
          <a:xfrm>
            <a:off x="442912" y="933433"/>
            <a:ext cx="5317800" cy="8859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hree Content - Subtitle">
  <p:cSld name="Three Content - Subtitle">
    <p:spTree>
      <p:nvGrpSpPr>
        <p:cNvPr id="1" name="Shape 704"/>
        <p:cNvGrpSpPr/>
        <p:nvPr/>
      </p:nvGrpSpPr>
      <p:grpSpPr>
        <a:xfrm>
          <a:off x="0" y="0"/>
          <a:ext cx="0" cy="0"/>
          <a:chOff x="0" y="0"/>
          <a:chExt cx="0" cy="0"/>
        </a:xfrm>
      </p:grpSpPr>
      <p:sp>
        <p:nvSpPr>
          <p:cNvPr id="705" name="Google Shape;705;p126"/>
          <p:cNvSpPr txBox="1">
            <a:spLocks noGrp="1"/>
          </p:cNvSpPr>
          <p:nvPr>
            <p:ph type="body" idx="1"/>
          </p:nvPr>
        </p:nvSpPr>
        <p:spPr>
          <a:xfrm>
            <a:off x="442913" y="2103439"/>
            <a:ext cx="3528900" cy="40689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06" name="Google Shape;706;p126"/>
          <p:cNvSpPr txBox="1">
            <a:spLocks noGrp="1"/>
          </p:cNvSpPr>
          <p:nvPr>
            <p:ph type="body" idx="2"/>
          </p:nvPr>
        </p:nvSpPr>
        <p:spPr>
          <a:xfrm>
            <a:off x="4332288" y="2103439"/>
            <a:ext cx="3528900" cy="40689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07" name="Google Shape;707;p126"/>
          <p:cNvSpPr txBox="1">
            <a:spLocks noGrp="1"/>
          </p:cNvSpPr>
          <p:nvPr>
            <p:ph type="body" idx="3"/>
          </p:nvPr>
        </p:nvSpPr>
        <p:spPr>
          <a:xfrm>
            <a:off x="8220076" y="2103439"/>
            <a:ext cx="3528900" cy="40689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08" name="Google Shape;708;p126"/>
          <p:cNvSpPr txBox="1">
            <a:spLocks noGrp="1"/>
          </p:cNvSpPr>
          <p:nvPr>
            <p:ph type="title"/>
          </p:nvPr>
        </p:nvSpPr>
        <p:spPr>
          <a:xfrm>
            <a:off x="442913" y="430514"/>
            <a:ext cx="11306100" cy="5028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09" name="Google Shape;709;p126"/>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10" name="Google Shape;710;p126"/>
          <p:cNvSpPr txBox="1">
            <a:spLocks noGrp="1"/>
          </p:cNvSpPr>
          <p:nvPr>
            <p:ph type="subTitle" idx="4"/>
          </p:nvPr>
        </p:nvSpPr>
        <p:spPr>
          <a:xfrm>
            <a:off x="442912" y="933433"/>
            <a:ext cx="11306100" cy="8859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Four Content - Subtitle">
  <p:cSld name="Four Content - Subtitle">
    <p:spTree>
      <p:nvGrpSpPr>
        <p:cNvPr id="1" name="Shape 711"/>
        <p:cNvGrpSpPr/>
        <p:nvPr/>
      </p:nvGrpSpPr>
      <p:grpSpPr>
        <a:xfrm>
          <a:off x="0" y="0"/>
          <a:ext cx="0" cy="0"/>
          <a:chOff x="0" y="0"/>
          <a:chExt cx="0" cy="0"/>
        </a:xfrm>
      </p:grpSpPr>
      <p:sp>
        <p:nvSpPr>
          <p:cNvPr id="712" name="Google Shape;712;p127"/>
          <p:cNvSpPr txBox="1">
            <a:spLocks noGrp="1"/>
          </p:cNvSpPr>
          <p:nvPr>
            <p:ph type="body" idx="1"/>
          </p:nvPr>
        </p:nvSpPr>
        <p:spPr>
          <a:xfrm>
            <a:off x="442913" y="2103438"/>
            <a:ext cx="2556000" cy="40689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13" name="Google Shape;713;p127"/>
          <p:cNvSpPr txBox="1">
            <a:spLocks noGrp="1"/>
          </p:cNvSpPr>
          <p:nvPr>
            <p:ph type="body" idx="2"/>
          </p:nvPr>
        </p:nvSpPr>
        <p:spPr>
          <a:xfrm>
            <a:off x="3360613" y="2103438"/>
            <a:ext cx="2556000" cy="40689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14" name="Google Shape;714;p127"/>
          <p:cNvSpPr txBox="1">
            <a:spLocks noGrp="1"/>
          </p:cNvSpPr>
          <p:nvPr>
            <p:ph type="body" idx="3"/>
          </p:nvPr>
        </p:nvSpPr>
        <p:spPr>
          <a:xfrm>
            <a:off x="6275388" y="2103438"/>
            <a:ext cx="2556000" cy="40689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15" name="Google Shape;715;p127"/>
          <p:cNvSpPr txBox="1">
            <a:spLocks noGrp="1"/>
          </p:cNvSpPr>
          <p:nvPr>
            <p:ph type="body" idx="4"/>
          </p:nvPr>
        </p:nvSpPr>
        <p:spPr>
          <a:xfrm>
            <a:off x="9190163" y="2103438"/>
            <a:ext cx="2556000" cy="40689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16" name="Google Shape;716;p127"/>
          <p:cNvSpPr txBox="1">
            <a:spLocks noGrp="1"/>
          </p:cNvSpPr>
          <p:nvPr>
            <p:ph type="title"/>
          </p:nvPr>
        </p:nvSpPr>
        <p:spPr>
          <a:xfrm>
            <a:off x="442913" y="430514"/>
            <a:ext cx="11306100" cy="5028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17" name="Google Shape;717;p127"/>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18" name="Google Shape;718;p127"/>
          <p:cNvSpPr txBox="1">
            <a:spLocks noGrp="1"/>
          </p:cNvSpPr>
          <p:nvPr>
            <p:ph type="subTitle" idx="5"/>
          </p:nvPr>
        </p:nvSpPr>
        <p:spPr>
          <a:xfrm>
            <a:off x="442912" y="933433"/>
            <a:ext cx="11306100" cy="8859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Five Content - Subtitle">
  <p:cSld name="Five Content - Subtitle">
    <p:spTree>
      <p:nvGrpSpPr>
        <p:cNvPr id="1" name="Shape 719"/>
        <p:cNvGrpSpPr/>
        <p:nvPr/>
      </p:nvGrpSpPr>
      <p:grpSpPr>
        <a:xfrm>
          <a:off x="0" y="0"/>
          <a:ext cx="0" cy="0"/>
          <a:chOff x="0" y="0"/>
          <a:chExt cx="0" cy="0"/>
        </a:xfrm>
      </p:grpSpPr>
      <p:sp>
        <p:nvSpPr>
          <p:cNvPr id="720" name="Google Shape;720;p128"/>
          <p:cNvSpPr txBox="1">
            <a:spLocks noGrp="1"/>
          </p:cNvSpPr>
          <p:nvPr>
            <p:ph type="body" idx="1"/>
          </p:nvPr>
        </p:nvSpPr>
        <p:spPr>
          <a:xfrm>
            <a:off x="442913" y="2103438"/>
            <a:ext cx="1972800" cy="40689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21" name="Google Shape;721;p128"/>
          <p:cNvSpPr txBox="1">
            <a:spLocks noGrp="1"/>
          </p:cNvSpPr>
          <p:nvPr>
            <p:ph type="body" idx="2"/>
          </p:nvPr>
        </p:nvSpPr>
        <p:spPr>
          <a:xfrm>
            <a:off x="2777045" y="2103438"/>
            <a:ext cx="1972800" cy="40689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22" name="Google Shape;722;p128"/>
          <p:cNvSpPr txBox="1">
            <a:spLocks noGrp="1"/>
          </p:cNvSpPr>
          <p:nvPr>
            <p:ph type="body" idx="3"/>
          </p:nvPr>
        </p:nvSpPr>
        <p:spPr>
          <a:xfrm>
            <a:off x="5111177" y="2103438"/>
            <a:ext cx="1972800" cy="40689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23" name="Google Shape;723;p128"/>
          <p:cNvSpPr txBox="1">
            <a:spLocks noGrp="1"/>
          </p:cNvSpPr>
          <p:nvPr>
            <p:ph type="body" idx="4"/>
          </p:nvPr>
        </p:nvSpPr>
        <p:spPr>
          <a:xfrm>
            <a:off x="7445309" y="2103438"/>
            <a:ext cx="1972800" cy="40689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24" name="Google Shape;724;p128"/>
          <p:cNvSpPr txBox="1">
            <a:spLocks noGrp="1"/>
          </p:cNvSpPr>
          <p:nvPr>
            <p:ph type="body" idx="5"/>
          </p:nvPr>
        </p:nvSpPr>
        <p:spPr>
          <a:xfrm>
            <a:off x="9779443" y="2103438"/>
            <a:ext cx="1972800" cy="40689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25" name="Google Shape;725;p128"/>
          <p:cNvSpPr txBox="1">
            <a:spLocks noGrp="1"/>
          </p:cNvSpPr>
          <p:nvPr>
            <p:ph type="title"/>
          </p:nvPr>
        </p:nvSpPr>
        <p:spPr>
          <a:xfrm>
            <a:off x="442913" y="430514"/>
            <a:ext cx="11306100" cy="5028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26" name="Google Shape;726;p128"/>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27" name="Google Shape;727;p128"/>
          <p:cNvSpPr txBox="1">
            <a:spLocks noGrp="1"/>
          </p:cNvSpPr>
          <p:nvPr>
            <p:ph type="subTitle" idx="6"/>
          </p:nvPr>
        </p:nvSpPr>
        <p:spPr>
          <a:xfrm>
            <a:off x="442912" y="933433"/>
            <a:ext cx="11306100" cy="8859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hree Images - Subtitle">
  <p:cSld name="Three Images - Subtitle">
    <p:spTree>
      <p:nvGrpSpPr>
        <p:cNvPr id="1" name="Shape 728"/>
        <p:cNvGrpSpPr/>
        <p:nvPr/>
      </p:nvGrpSpPr>
      <p:grpSpPr>
        <a:xfrm>
          <a:off x="0" y="0"/>
          <a:ext cx="0" cy="0"/>
          <a:chOff x="0" y="0"/>
          <a:chExt cx="0" cy="0"/>
        </a:xfrm>
      </p:grpSpPr>
      <p:sp>
        <p:nvSpPr>
          <p:cNvPr id="729" name="Google Shape;729;p129"/>
          <p:cNvSpPr/>
          <p:nvPr/>
        </p:nvSpPr>
        <p:spPr>
          <a:xfrm>
            <a:off x="442911" y="2100263"/>
            <a:ext cx="3528900" cy="30174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730" name="Google Shape;730;p129"/>
          <p:cNvSpPr/>
          <p:nvPr/>
        </p:nvSpPr>
        <p:spPr>
          <a:xfrm>
            <a:off x="4331493" y="2100263"/>
            <a:ext cx="3528900" cy="30174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731" name="Google Shape;731;p129"/>
          <p:cNvSpPr/>
          <p:nvPr/>
        </p:nvSpPr>
        <p:spPr>
          <a:xfrm>
            <a:off x="8220075" y="2100263"/>
            <a:ext cx="3528900" cy="30174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732" name="Google Shape;732;p129"/>
          <p:cNvSpPr txBox="1">
            <a:spLocks noGrp="1"/>
          </p:cNvSpPr>
          <p:nvPr>
            <p:ph type="body" idx="1"/>
          </p:nvPr>
        </p:nvSpPr>
        <p:spPr>
          <a:xfrm>
            <a:off x="442913" y="5280025"/>
            <a:ext cx="3528900" cy="8922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33" name="Google Shape;733;p129"/>
          <p:cNvSpPr txBox="1">
            <a:spLocks noGrp="1"/>
          </p:cNvSpPr>
          <p:nvPr>
            <p:ph type="body" idx="2"/>
          </p:nvPr>
        </p:nvSpPr>
        <p:spPr>
          <a:xfrm>
            <a:off x="4331495" y="5280025"/>
            <a:ext cx="3528900" cy="8922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34" name="Google Shape;734;p129"/>
          <p:cNvSpPr txBox="1">
            <a:spLocks noGrp="1"/>
          </p:cNvSpPr>
          <p:nvPr>
            <p:ph type="body" idx="3"/>
          </p:nvPr>
        </p:nvSpPr>
        <p:spPr>
          <a:xfrm>
            <a:off x="8220076" y="5280025"/>
            <a:ext cx="3528900" cy="8922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35" name="Google Shape;735;p129"/>
          <p:cNvSpPr txBox="1">
            <a:spLocks noGrp="1"/>
          </p:cNvSpPr>
          <p:nvPr>
            <p:ph type="title"/>
          </p:nvPr>
        </p:nvSpPr>
        <p:spPr>
          <a:xfrm>
            <a:off x="442913" y="430514"/>
            <a:ext cx="11306100" cy="5028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36" name="Google Shape;736;p129"/>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37" name="Google Shape;737;p129"/>
          <p:cNvSpPr txBox="1">
            <a:spLocks noGrp="1"/>
          </p:cNvSpPr>
          <p:nvPr>
            <p:ph type="subTitle" idx="4"/>
          </p:nvPr>
        </p:nvSpPr>
        <p:spPr>
          <a:xfrm>
            <a:off x="442912" y="933433"/>
            <a:ext cx="11306100" cy="8859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Four Text Boxes for Icons - Subtitle">
  <p:cSld name="Four Text Boxes for Icons - Subtitle">
    <p:spTree>
      <p:nvGrpSpPr>
        <p:cNvPr id="1" name="Shape 738"/>
        <p:cNvGrpSpPr/>
        <p:nvPr/>
      </p:nvGrpSpPr>
      <p:grpSpPr>
        <a:xfrm>
          <a:off x="0" y="0"/>
          <a:ext cx="0" cy="0"/>
          <a:chOff x="0" y="0"/>
          <a:chExt cx="0" cy="0"/>
        </a:xfrm>
      </p:grpSpPr>
      <p:sp>
        <p:nvSpPr>
          <p:cNvPr id="739" name="Google Shape;739;p130"/>
          <p:cNvSpPr txBox="1">
            <a:spLocks noGrp="1"/>
          </p:cNvSpPr>
          <p:nvPr>
            <p:ph type="body" idx="1"/>
          </p:nvPr>
        </p:nvSpPr>
        <p:spPr>
          <a:xfrm>
            <a:off x="442913" y="3429000"/>
            <a:ext cx="2560200" cy="27432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40" name="Google Shape;740;p130"/>
          <p:cNvSpPr txBox="1">
            <a:spLocks noGrp="1"/>
          </p:cNvSpPr>
          <p:nvPr>
            <p:ph type="body" idx="2"/>
          </p:nvPr>
        </p:nvSpPr>
        <p:spPr>
          <a:xfrm>
            <a:off x="3358198" y="3429000"/>
            <a:ext cx="2560200" cy="27432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41" name="Google Shape;741;p130"/>
          <p:cNvSpPr txBox="1">
            <a:spLocks noGrp="1"/>
          </p:cNvSpPr>
          <p:nvPr>
            <p:ph type="body" idx="3"/>
          </p:nvPr>
        </p:nvSpPr>
        <p:spPr>
          <a:xfrm>
            <a:off x="6273483" y="3429000"/>
            <a:ext cx="2560200" cy="27432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42" name="Google Shape;742;p130"/>
          <p:cNvSpPr txBox="1">
            <a:spLocks noGrp="1"/>
          </p:cNvSpPr>
          <p:nvPr>
            <p:ph type="body" idx="4"/>
          </p:nvPr>
        </p:nvSpPr>
        <p:spPr>
          <a:xfrm>
            <a:off x="9188767" y="3429000"/>
            <a:ext cx="2560200" cy="27432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43" name="Google Shape;743;p130"/>
          <p:cNvSpPr txBox="1">
            <a:spLocks noGrp="1"/>
          </p:cNvSpPr>
          <p:nvPr>
            <p:ph type="title"/>
          </p:nvPr>
        </p:nvSpPr>
        <p:spPr>
          <a:xfrm>
            <a:off x="442913" y="430514"/>
            <a:ext cx="11306100" cy="5028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44" name="Google Shape;744;p130"/>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45" name="Google Shape;745;p130"/>
          <p:cNvSpPr txBox="1">
            <a:spLocks noGrp="1"/>
          </p:cNvSpPr>
          <p:nvPr>
            <p:ph type="subTitle" idx="5"/>
          </p:nvPr>
        </p:nvSpPr>
        <p:spPr>
          <a:xfrm>
            <a:off x="442912" y="933433"/>
            <a:ext cx="11306100" cy="8859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Four Team Images - Subtitle">
  <p:cSld name="Four Team Images - Subtitle">
    <p:spTree>
      <p:nvGrpSpPr>
        <p:cNvPr id="1" name="Shape 746"/>
        <p:cNvGrpSpPr/>
        <p:nvPr/>
      </p:nvGrpSpPr>
      <p:grpSpPr>
        <a:xfrm>
          <a:off x="0" y="0"/>
          <a:ext cx="0" cy="0"/>
          <a:chOff x="0" y="0"/>
          <a:chExt cx="0" cy="0"/>
        </a:xfrm>
      </p:grpSpPr>
      <p:sp>
        <p:nvSpPr>
          <p:cNvPr id="747" name="Google Shape;747;p131"/>
          <p:cNvSpPr/>
          <p:nvPr/>
        </p:nvSpPr>
        <p:spPr>
          <a:xfrm>
            <a:off x="442912" y="2100263"/>
            <a:ext cx="1326000" cy="13287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748" name="Google Shape;748;p131"/>
          <p:cNvSpPr/>
          <p:nvPr/>
        </p:nvSpPr>
        <p:spPr>
          <a:xfrm>
            <a:off x="3359637" y="2100263"/>
            <a:ext cx="1326000" cy="13287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749" name="Google Shape;749;p131"/>
          <p:cNvSpPr/>
          <p:nvPr/>
        </p:nvSpPr>
        <p:spPr>
          <a:xfrm>
            <a:off x="6276362" y="2100263"/>
            <a:ext cx="1326000" cy="13287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750" name="Google Shape;750;p131"/>
          <p:cNvSpPr/>
          <p:nvPr/>
        </p:nvSpPr>
        <p:spPr>
          <a:xfrm>
            <a:off x="9193088" y="2100263"/>
            <a:ext cx="1326000" cy="13287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751" name="Google Shape;751;p131"/>
          <p:cNvSpPr txBox="1">
            <a:spLocks noGrp="1"/>
          </p:cNvSpPr>
          <p:nvPr>
            <p:ph type="body" idx="1"/>
          </p:nvPr>
        </p:nvSpPr>
        <p:spPr>
          <a:xfrm>
            <a:off x="442912" y="3657600"/>
            <a:ext cx="2560200" cy="2514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rtl="0">
              <a:lnSpc>
                <a:spcPct val="100000"/>
              </a:lnSpc>
              <a:spcBef>
                <a:spcPts val="300"/>
              </a:spcBef>
              <a:spcAft>
                <a:spcPts val="30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752" name="Google Shape;752;p131"/>
          <p:cNvSpPr txBox="1">
            <a:spLocks noGrp="1"/>
          </p:cNvSpPr>
          <p:nvPr>
            <p:ph type="body" idx="2"/>
          </p:nvPr>
        </p:nvSpPr>
        <p:spPr>
          <a:xfrm>
            <a:off x="3358197" y="3657600"/>
            <a:ext cx="2560200" cy="2514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rtl="0">
              <a:lnSpc>
                <a:spcPct val="100000"/>
              </a:lnSpc>
              <a:spcBef>
                <a:spcPts val="300"/>
              </a:spcBef>
              <a:spcAft>
                <a:spcPts val="30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753" name="Google Shape;753;p131"/>
          <p:cNvSpPr txBox="1">
            <a:spLocks noGrp="1"/>
          </p:cNvSpPr>
          <p:nvPr>
            <p:ph type="body" idx="3"/>
          </p:nvPr>
        </p:nvSpPr>
        <p:spPr>
          <a:xfrm>
            <a:off x="6273482" y="3657600"/>
            <a:ext cx="2560200" cy="2514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rtl="0">
              <a:lnSpc>
                <a:spcPct val="100000"/>
              </a:lnSpc>
              <a:spcBef>
                <a:spcPts val="300"/>
              </a:spcBef>
              <a:spcAft>
                <a:spcPts val="30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754" name="Google Shape;754;p131"/>
          <p:cNvSpPr txBox="1">
            <a:spLocks noGrp="1"/>
          </p:cNvSpPr>
          <p:nvPr>
            <p:ph type="body" idx="4"/>
          </p:nvPr>
        </p:nvSpPr>
        <p:spPr>
          <a:xfrm>
            <a:off x="9188767" y="3657600"/>
            <a:ext cx="2560200" cy="2514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rtl="0">
              <a:lnSpc>
                <a:spcPct val="100000"/>
              </a:lnSpc>
              <a:spcBef>
                <a:spcPts val="300"/>
              </a:spcBef>
              <a:spcAft>
                <a:spcPts val="30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755" name="Google Shape;755;p131"/>
          <p:cNvSpPr txBox="1">
            <a:spLocks noGrp="1"/>
          </p:cNvSpPr>
          <p:nvPr>
            <p:ph type="title"/>
          </p:nvPr>
        </p:nvSpPr>
        <p:spPr>
          <a:xfrm>
            <a:off x="442913" y="430514"/>
            <a:ext cx="11306100" cy="5028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56" name="Google Shape;756;p131"/>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57" name="Google Shape;757;p131"/>
          <p:cNvSpPr txBox="1">
            <a:spLocks noGrp="1"/>
          </p:cNvSpPr>
          <p:nvPr>
            <p:ph type="subTitle" idx="5"/>
          </p:nvPr>
        </p:nvSpPr>
        <p:spPr>
          <a:xfrm>
            <a:off x="442912" y="933433"/>
            <a:ext cx="11306100" cy="8859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Logo Shape Red">
  <p:cSld name="Title Slide Logo Shape Red">
    <p:spTree>
      <p:nvGrpSpPr>
        <p:cNvPr id="1" name="Shape 93"/>
        <p:cNvGrpSpPr/>
        <p:nvPr/>
      </p:nvGrpSpPr>
      <p:grpSpPr>
        <a:xfrm>
          <a:off x="0" y="0"/>
          <a:ext cx="0" cy="0"/>
          <a:chOff x="0" y="0"/>
          <a:chExt cx="0" cy="0"/>
        </a:xfrm>
      </p:grpSpPr>
      <p:grpSp>
        <p:nvGrpSpPr>
          <p:cNvPr id="94" name="Google Shape;94;p14"/>
          <p:cNvGrpSpPr/>
          <p:nvPr/>
        </p:nvGrpSpPr>
        <p:grpSpPr>
          <a:xfrm>
            <a:off x="0" y="0"/>
            <a:ext cx="8914102" cy="6858001"/>
            <a:chOff x="0" y="0"/>
            <a:chExt cx="8914102" cy="6858001"/>
          </a:xfrm>
        </p:grpSpPr>
        <p:sp>
          <p:nvSpPr>
            <p:cNvPr id="95" name="Google Shape;95;p14"/>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E030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96" name="Google Shape;96;p14"/>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97" name="Google Shape;97;p14"/>
          <p:cNvSpPr txBox="1">
            <a:spLocks noGrp="1"/>
          </p:cNvSpPr>
          <p:nvPr>
            <p:ph type="ctrTitle"/>
          </p:nvPr>
        </p:nvSpPr>
        <p:spPr>
          <a:xfrm>
            <a:off x="442913" y="1003610"/>
            <a:ext cx="5258640" cy="2425391"/>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5000"/>
              <a:buFont typeface="Georgia"/>
              <a:buNone/>
              <a:defRPr sz="5000" b="0" i="0" u="none" strike="noStrike" cap="none">
                <a:solidFill>
                  <a:schemeClr val="lt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8" name="Google Shape;98;p14"/>
          <p:cNvSpPr txBox="1">
            <a:spLocks noGrp="1"/>
          </p:cNvSpPr>
          <p:nvPr>
            <p:ph type="subTitle" idx="1"/>
          </p:nvPr>
        </p:nvSpPr>
        <p:spPr>
          <a:xfrm>
            <a:off x="442914" y="3749040"/>
            <a:ext cx="5258640" cy="59436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One Column Chart - Subtitle">
  <p:cSld name="One Column Chart - Subtitle">
    <p:spTree>
      <p:nvGrpSpPr>
        <p:cNvPr id="1" name="Shape 758"/>
        <p:cNvGrpSpPr/>
        <p:nvPr/>
      </p:nvGrpSpPr>
      <p:grpSpPr>
        <a:xfrm>
          <a:off x="0" y="0"/>
          <a:ext cx="0" cy="0"/>
          <a:chOff x="0" y="0"/>
          <a:chExt cx="0" cy="0"/>
        </a:xfrm>
      </p:grpSpPr>
      <p:sp>
        <p:nvSpPr>
          <p:cNvPr id="759" name="Google Shape;759;p132"/>
          <p:cNvSpPr txBox="1">
            <a:spLocks noGrp="1"/>
          </p:cNvSpPr>
          <p:nvPr>
            <p:ph type="body" idx="1"/>
          </p:nvPr>
        </p:nvSpPr>
        <p:spPr>
          <a:xfrm>
            <a:off x="442914" y="2103438"/>
            <a:ext cx="3528900" cy="40689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60" name="Google Shape;760;p132"/>
          <p:cNvSpPr txBox="1">
            <a:spLocks noGrp="1"/>
          </p:cNvSpPr>
          <p:nvPr>
            <p:ph type="title"/>
          </p:nvPr>
        </p:nvSpPr>
        <p:spPr>
          <a:xfrm>
            <a:off x="442913" y="430514"/>
            <a:ext cx="11306100" cy="5028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61" name="Google Shape;761;p132"/>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62" name="Google Shape;762;p132"/>
          <p:cNvSpPr txBox="1">
            <a:spLocks noGrp="1"/>
          </p:cNvSpPr>
          <p:nvPr>
            <p:ph type="subTitle" idx="2"/>
          </p:nvPr>
        </p:nvSpPr>
        <p:spPr>
          <a:xfrm>
            <a:off x="442912" y="933433"/>
            <a:ext cx="11306100" cy="8859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matchingName="Section Header Rose Manual">
  <p:cSld name="Section Header Rose Manual">
    <p:bg>
      <p:bgPr>
        <a:solidFill>
          <a:srgbClr val="D93954"/>
        </a:solidFill>
        <a:effectLst/>
      </p:bgPr>
    </p:bg>
    <p:spTree>
      <p:nvGrpSpPr>
        <p:cNvPr id="1" name="Shape 763"/>
        <p:cNvGrpSpPr/>
        <p:nvPr/>
      </p:nvGrpSpPr>
      <p:grpSpPr>
        <a:xfrm>
          <a:off x="0" y="0"/>
          <a:ext cx="0" cy="0"/>
          <a:chOff x="0" y="0"/>
          <a:chExt cx="0" cy="0"/>
        </a:xfrm>
      </p:grpSpPr>
      <p:sp>
        <p:nvSpPr>
          <p:cNvPr id="764" name="Google Shape;764;p133"/>
          <p:cNvSpPr txBox="1">
            <a:spLocks noGrp="1"/>
          </p:cNvSpPr>
          <p:nvPr>
            <p:ph type="title"/>
          </p:nvPr>
        </p:nvSpPr>
        <p:spPr>
          <a:xfrm>
            <a:off x="442913" y="428625"/>
            <a:ext cx="1374600" cy="19659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lt1"/>
              </a:buClr>
              <a:buSzPts val="14400"/>
              <a:buFont typeface="Arial"/>
              <a:buNone/>
              <a:defRPr sz="1440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5"/>
        <p:cNvGrpSpPr/>
        <p:nvPr/>
      </p:nvGrpSpPr>
      <p:grpSpPr>
        <a:xfrm>
          <a:off x="0" y="0"/>
          <a:ext cx="0" cy="0"/>
          <a:chOff x="0" y="0"/>
          <a:chExt cx="0" cy="0"/>
        </a:xfrm>
      </p:grpSpPr>
      <p:sp>
        <p:nvSpPr>
          <p:cNvPr id="766" name="Google Shape;766;p134"/>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Logo Shape Grey">
  <p:cSld name="Title Slide Logo Shape Grey">
    <p:spTree>
      <p:nvGrpSpPr>
        <p:cNvPr id="1" name="Shape 99"/>
        <p:cNvGrpSpPr/>
        <p:nvPr/>
      </p:nvGrpSpPr>
      <p:grpSpPr>
        <a:xfrm>
          <a:off x="0" y="0"/>
          <a:ext cx="0" cy="0"/>
          <a:chOff x="0" y="0"/>
          <a:chExt cx="0" cy="0"/>
        </a:xfrm>
      </p:grpSpPr>
      <p:grpSp>
        <p:nvGrpSpPr>
          <p:cNvPr id="100" name="Google Shape;100;p15"/>
          <p:cNvGrpSpPr/>
          <p:nvPr/>
        </p:nvGrpSpPr>
        <p:grpSpPr>
          <a:xfrm>
            <a:off x="0" y="0"/>
            <a:ext cx="8914102" cy="6858001"/>
            <a:chOff x="0" y="0"/>
            <a:chExt cx="8914102" cy="6858001"/>
          </a:xfrm>
        </p:grpSpPr>
        <p:sp>
          <p:nvSpPr>
            <p:cNvPr id="101" name="Google Shape;101;p15"/>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4646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02" name="Google Shape;102;p15"/>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103" name="Google Shape;103;p15"/>
          <p:cNvSpPr txBox="1">
            <a:spLocks noGrp="1"/>
          </p:cNvSpPr>
          <p:nvPr>
            <p:ph type="ctrTitle"/>
          </p:nvPr>
        </p:nvSpPr>
        <p:spPr>
          <a:xfrm>
            <a:off x="442913" y="1009185"/>
            <a:ext cx="5258640" cy="2419816"/>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5000"/>
              <a:buFont typeface="Georgia"/>
              <a:buNone/>
              <a:defRPr sz="5000" b="0" i="0" u="none" strike="noStrike" cap="none">
                <a:solidFill>
                  <a:schemeClr val="lt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4" name="Google Shape;104;p15"/>
          <p:cNvSpPr txBox="1">
            <a:spLocks noGrp="1"/>
          </p:cNvSpPr>
          <p:nvPr>
            <p:ph type="subTitle" idx="1"/>
          </p:nvPr>
        </p:nvSpPr>
        <p:spPr>
          <a:xfrm>
            <a:off x="442914" y="3749040"/>
            <a:ext cx="5258640" cy="59436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Slide Split">
  <p:cSld name="Title Slide Split">
    <p:spTree>
      <p:nvGrpSpPr>
        <p:cNvPr id="1" name="Shape 105"/>
        <p:cNvGrpSpPr/>
        <p:nvPr/>
      </p:nvGrpSpPr>
      <p:grpSpPr>
        <a:xfrm>
          <a:off x="0" y="0"/>
          <a:ext cx="0" cy="0"/>
          <a:chOff x="0" y="0"/>
          <a:chExt cx="0" cy="0"/>
        </a:xfrm>
      </p:grpSpPr>
      <p:sp>
        <p:nvSpPr>
          <p:cNvPr id="106" name="Google Shape;106;p16"/>
          <p:cNvSpPr/>
          <p:nvPr/>
        </p:nvSpPr>
        <p:spPr>
          <a:xfrm>
            <a:off x="5334000" y="0"/>
            <a:ext cx="6858000" cy="6858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107" name="Google Shape;107;p16"/>
          <p:cNvSpPr txBox="1">
            <a:spLocks noGrp="1"/>
          </p:cNvSpPr>
          <p:nvPr>
            <p:ph type="ctrTitle"/>
          </p:nvPr>
        </p:nvSpPr>
        <p:spPr>
          <a:xfrm>
            <a:off x="442914" y="750888"/>
            <a:ext cx="4675186" cy="2678112"/>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8" name="Google Shape;108;p16"/>
          <p:cNvSpPr txBox="1">
            <a:spLocks noGrp="1"/>
          </p:cNvSpPr>
          <p:nvPr>
            <p:ph type="subTitle" idx="1"/>
          </p:nvPr>
        </p:nvSpPr>
        <p:spPr>
          <a:xfrm>
            <a:off x="442913" y="3959352"/>
            <a:ext cx="4675187" cy="59436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09" name="Google Shape;109;p16"/>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0" name="Google Shape;110;p16"/>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11" name="Google Shape;111;p16"/>
          <p:cNvPicPr preferRelativeResize="0"/>
          <p:nvPr/>
        </p:nvPicPr>
        <p:blipFill rotWithShape="1">
          <a:blip r:embed="rId2">
            <a:alphaModFix/>
          </a:blip>
          <a:srcRect/>
          <a:stretch/>
        </p:blipFill>
        <p:spPr>
          <a:xfrm>
            <a:off x="185139" y="5330952"/>
            <a:ext cx="1636776" cy="135118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4" name="Google Shape;114;p17"/>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Section Header Orange">
  <p:cSld name="Section Header Orange">
    <p:bg>
      <p:bgPr>
        <a:solidFill>
          <a:srgbClr val="D04A02"/>
        </a:solidFill>
        <a:effectLst/>
      </p:bgPr>
    </p:bg>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951413" y="2103438"/>
            <a:ext cx="4936658" cy="2564265"/>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7" name="Google Shape;117;p18"/>
          <p:cNvSpPr txBox="1">
            <a:spLocks noGrp="1"/>
          </p:cNvSpPr>
          <p:nvPr>
            <p:ph type="subTitle" idx="1"/>
          </p:nvPr>
        </p:nvSpPr>
        <p:spPr>
          <a:xfrm>
            <a:off x="442912" y="0"/>
            <a:ext cx="4344987" cy="6858000"/>
          </a:xfrm>
          <a:prstGeom prst="rect">
            <a:avLst/>
          </a:prstGeom>
          <a:noFill/>
          <a:ln>
            <a:noFill/>
          </a:ln>
        </p:spPr>
        <p:txBody>
          <a:bodyPr spcFirstLastPara="1" wrap="square" lIns="0" tIns="0" rIns="0" bIns="0" anchor="ctr" anchorCtr="0">
            <a:noAutofit/>
          </a:bodyPr>
          <a:lstStyle>
            <a:lvl1pPr marR="0" lvl="0"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1pPr>
            <a:lvl2pPr marR="0" lvl="1"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2pPr>
            <a:lvl3pPr marR="0" lvl="2"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3pPr>
            <a:lvl4pPr marR="0" lvl="3"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4pPr>
            <a:lvl5pPr marR="0" lvl="4"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5pPr>
            <a:lvl6pPr marR="0" lvl="5"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6pPr>
            <a:lvl7pPr marR="0" lvl="6"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7pPr>
            <a:lvl8pPr marR="0" lvl="7"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8pPr>
            <a:lvl9pPr marR="0" lvl="8"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Section Header Red">
  <p:cSld name="Section Header Red">
    <p:bg>
      <p:bgPr>
        <a:solidFill>
          <a:srgbClr val="E0301E"/>
        </a:solidFill>
        <a:effectLst/>
      </p:bgPr>
    </p:bg>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4951413" y="2103438"/>
            <a:ext cx="4936658" cy="2564265"/>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0" name="Google Shape;120;p19"/>
          <p:cNvSpPr txBox="1">
            <a:spLocks noGrp="1"/>
          </p:cNvSpPr>
          <p:nvPr>
            <p:ph type="subTitle" idx="1"/>
          </p:nvPr>
        </p:nvSpPr>
        <p:spPr>
          <a:xfrm>
            <a:off x="442912" y="0"/>
            <a:ext cx="4344987" cy="6858000"/>
          </a:xfrm>
          <a:prstGeom prst="rect">
            <a:avLst/>
          </a:prstGeom>
          <a:noFill/>
          <a:ln>
            <a:noFill/>
          </a:ln>
        </p:spPr>
        <p:txBody>
          <a:bodyPr spcFirstLastPara="1" wrap="square" lIns="0" tIns="0" rIns="0" bIns="0" anchor="ctr" anchorCtr="0">
            <a:noAutofit/>
          </a:bodyPr>
          <a:lstStyle>
            <a:lvl1pPr marR="0" lvl="0"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1pPr>
            <a:lvl2pPr marR="0" lvl="1"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2pPr>
            <a:lvl3pPr marR="0" lvl="2"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3pPr>
            <a:lvl4pPr marR="0" lvl="3"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4pPr>
            <a:lvl5pPr marR="0" lvl="4"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5pPr>
            <a:lvl6pPr marR="0" lvl="5"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6pPr>
            <a:lvl7pPr marR="0" lvl="6"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7pPr>
            <a:lvl8pPr marR="0" lvl="7"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8pPr>
            <a:lvl9pPr marR="0" lvl="8"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Section Header Grey">
  <p:cSld name="Section Header Grey">
    <p:bg>
      <p:bgPr>
        <a:solidFill>
          <a:srgbClr val="464646"/>
        </a:solidFill>
        <a:effectLst/>
      </p:bgPr>
    </p:bg>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4951413" y="2103438"/>
            <a:ext cx="4936658" cy="2564265"/>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3" name="Google Shape;123;p20"/>
          <p:cNvSpPr txBox="1">
            <a:spLocks noGrp="1"/>
          </p:cNvSpPr>
          <p:nvPr>
            <p:ph type="subTitle" idx="1"/>
          </p:nvPr>
        </p:nvSpPr>
        <p:spPr>
          <a:xfrm>
            <a:off x="442912" y="0"/>
            <a:ext cx="4344987" cy="6858000"/>
          </a:xfrm>
          <a:prstGeom prst="rect">
            <a:avLst/>
          </a:prstGeom>
          <a:noFill/>
          <a:ln>
            <a:noFill/>
          </a:ln>
        </p:spPr>
        <p:txBody>
          <a:bodyPr spcFirstLastPara="1" wrap="square" lIns="0" tIns="0" rIns="0" bIns="0" anchor="ctr" anchorCtr="0">
            <a:noAutofit/>
          </a:bodyPr>
          <a:lstStyle>
            <a:lvl1pPr marR="0" lvl="0"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1pPr>
            <a:lvl2pPr marR="0" lvl="1"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2pPr>
            <a:lvl3pPr marR="0" lvl="2"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3pPr>
            <a:lvl4pPr marR="0" lvl="3"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4pPr>
            <a:lvl5pPr marR="0" lvl="4"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5pPr>
            <a:lvl6pPr marR="0" lvl="5"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6pPr>
            <a:lvl7pPr marR="0" lvl="6"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7pPr>
            <a:lvl8pPr marR="0" lvl="7"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8pPr>
            <a:lvl9pPr marR="0" lvl="8"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1 Grey">
  <p:cSld name="Title Slide 1 Grey">
    <p:spTree>
      <p:nvGrpSpPr>
        <p:cNvPr id="1" name="Shape 23"/>
        <p:cNvGrpSpPr/>
        <p:nvPr/>
      </p:nvGrpSpPr>
      <p:grpSpPr>
        <a:xfrm>
          <a:off x="0" y="0"/>
          <a:ext cx="0" cy="0"/>
          <a:chOff x="0" y="0"/>
          <a:chExt cx="0" cy="0"/>
        </a:xfrm>
      </p:grpSpPr>
      <p:sp>
        <p:nvSpPr>
          <p:cNvPr id="24" name="Google Shape;24;p3"/>
          <p:cNvSpPr/>
          <p:nvPr/>
        </p:nvSpPr>
        <p:spPr>
          <a:xfrm>
            <a:off x="0" y="0"/>
            <a:ext cx="8096250" cy="3429000"/>
          </a:xfrm>
          <a:prstGeom prst="rect">
            <a:avLst/>
          </a:prstGeom>
          <a:solidFill>
            <a:srgbClr val="7D7D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 name="Google Shape;25;p3"/>
          <p:cNvSpPr/>
          <p:nvPr/>
        </p:nvSpPr>
        <p:spPr>
          <a:xfrm>
            <a:off x="0" y="3429000"/>
            <a:ext cx="8096250" cy="11430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6" name="Google Shape;26;p3"/>
          <p:cNvSpPr/>
          <p:nvPr/>
        </p:nvSpPr>
        <p:spPr>
          <a:xfrm>
            <a:off x="8096250" y="0"/>
            <a:ext cx="4095750" cy="3429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 name="Google Shape;27;p3"/>
          <p:cNvSpPr txBox="1">
            <a:spLocks noGrp="1"/>
          </p:cNvSpPr>
          <p:nvPr>
            <p:ph type="ctrTitle"/>
          </p:nvPr>
        </p:nvSpPr>
        <p:spPr>
          <a:xfrm>
            <a:off x="442912" y="428625"/>
            <a:ext cx="7418388" cy="265176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6000"/>
              <a:buFont typeface="Georgia"/>
              <a:buNone/>
              <a:defRPr sz="6000" b="0" i="0" u="none" strike="noStrike" cap="none">
                <a:solidFill>
                  <a:schemeClr val="lt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Google Shape;28;p3"/>
          <p:cNvSpPr txBox="1">
            <a:spLocks noGrp="1"/>
          </p:cNvSpPr>
          <p:nvPr>
            <p:ph type="subTitle" idx="1"/>
          </p:nvPr>
        </p:nvSpPr>
        <p:spPr>
          <a:xfrm>
            <a:off x="442914" y="3749040"/>
            <a:ext cx="5477256" cy="59436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pic>
        <p:nvPicPr>
          <p:cNvPr id="29" name="Google Shape;29;p3"/>
          <p:cNvPicPr preferRelativeResize="0"/>
          <p:nvPr/>
        </p:nvPicPr>
        <p:blipFill rotWithShape="1">
          <a:blip r:embed="rId2">
            <a:alphaModFix/>
          </a:blip>
          <a:srcRect/>
          <a:stretch/>
        </p:blipFill>
        <p:spPr>
          <a:xfrm>
            <a:off x="185139" y="5330952"/>
            <a:ext cx="1636776" cy="135118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Section Header Orange Manual">
  <p:cSld name="Section Header Orange Manual">
    <p:bg>
      <p:bgPr>
        <a:solidFill>
          <a:srgbClr val="D04A02"/>
        </a:solidFill>
        <a:effectLst/>
      </p:bgPr>
    </p:bg>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442913" y="428625"/>
            <a:ext cx="1374457" cy="196596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lt1"/>
              </a:buClr>
              <a:buSzPts val="14400"/>
              <a:buFont typeface="Arial"/>
              <a:buNone/>
              <a:defRPr sz="1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Section Header Red Manual">
  <p:cSld name="Section Header Red Manual">
    <p:bg>
      <p:bgPr>
        <a:solidFill>
          <a:srgbClr val="E0301E"/>
        </a:solidFill>
        <a:effectLst/>
      </p:bgPr>
    </p:bg>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xfrm>
            <a:off x="442913" y="428625"/>
            <a:ext cx="1374457" cy="196596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lt1"/>
              </a:buClr>
              <a:buSzPts val="14400"/>
              <a:buFont typeface="Arial"/>
              <a:buNone/>
              <a:defRPr sz="1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Section Header Grey Manual">
  <p:cSld name="Section Header Grey Manual">
    <p:bg>
      <p:bgPr>
        <a:solidFill>
          <a:srgbClr val="464646"/>
        </a:solidFill>
        <a:effectLst/>
      </p:bgPr>
    </p:bg>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442913" y="428625"/>
            <a:ext cx="1374457" cy="196596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lt1"/>
              </a:buClr>
              <a:buSzPts val="14400"/>
              <a:buFont typeface="Arial"/>
              <a:buNone/>
              <a:defRPr sz="1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Quote 1 Image Full">
  <p:cSld name="Quote 1 Image Full">
    <p:bg>
      <p:bgPr>
        <a:solidFill>
          <a:srgbClr val="DEDEDE"/>
        </a:solidFill>
        <a:effectLst/>
      </p:bgPr>
    </p:bg>
    <p:spTree>
      <p:nvGrpSpPr>
        <p:cNvPr id="1" name="Shape 130"/>
        <p:cNvGrpSpPr/>
        <p:nvPr/>
      </p:nvGrpSpPr>
      <p:grpSpPr>
        <a:xfrm>
          <a:off x="0" y="0"/>
          <a:ext cx="0" cy="0"/>
          <a:chOff x="0" y="0"/>
          <a:chExt cx="0" cy="0"/>
        </a:xfrm>
      </p:grpSpPr>
      <p:sp>
        <p:nvSpPr>
          <p:cNvPr id="131" name="Google Shape;131;p24"/>
          <p:cNvSpPr txBox="1">
            <a:spLocks noGrp="1"/>
          </p:cNvSpPr>
          <p:nvPr>
            <p:ph type="body" idx="1"/>
          </p:nvPr>
        </p:nvSpPr>
        <p:spPr>
          <a:xfrm>
            <a:off x="0" y="1143000"/>
            <a:ext cx="4572000" cy="4572000"/>
          </a:xfrm>
          <a:prstGeom prst="rect">
            <a:avLst/>
          </a:prstGeom>
          <a:solidFill>
            <a:srgbClr val="E0301E"/>
          </a:solidFill>
          <a:ln>
            <a:noFill/>
          </a:ln>
        </p:spPr>
        <p:txBody>
          <a:bodyPr spcFirstLastPara="1" wrap="square" lIns="438900" tIns="1440000" rIns="252000" bIns="180000" anchor="t" anchorCtr="0">
            <a:noAutofit/>
          </a:bodyPr>
          <a:lstStyle>
            <a:lvl1pPr marL="457200" marR="0" lvl="0" indent="-228600" algn="l" rtl="0">
              <a:lnSpc>
                <a:spcPct val="90000"/>
              </a:lnSpc>
              <a:spcBef>
                <a:spcPts val="0"/>
              </a:spcBef>
              <a:spcAft>
                <a:spcPts val="0"/>
              </a:spcAft>
              <a:buClr>
                <a:schemeClr val="lt1"/>
              </a:buClr>
              <a:buSzPts val="2600"/>
              <a:buFont typeface="Arial"/>
              <a:buNone/>
              <a:defRPr sz="26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30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
        <p:nvSpPr>
          <p:cNvPr id="132" name="Google Shape;132;p24"/>
          <p:cNvSpPr/>
          <p:nvPr/>
        </p:nvSpPr>
        <p:spPr>
          <a:xfrm rot="10800000">
            <a:off x="442912" y="1623703"/>
            <a:ext cx="871539" cy="679451"/>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 name="Google Shape;133;p24"/>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lt1"/>
                </a:solidFill>
                <a:latin typeface="Arial"/>
                <a:ea typeface="Arial"/>
                <a:cs typeface="Arial"/>
                <a:sym typeface="Arial"/>
              </a:defRPr>
            </a:lvl1pPr>
            <a:lvl2pPr marL="0" marR="0" lvl="1" indent="0" algn="r" rtl="0">
              <a:spcBef>
                <a:spcPts val="0"/>
              </a:spcBef>
              <a:buNone/>
              <a:defRPr sz="750">
                <a:solidFill>
                  <a:schemeClr val="lt1"/>
                </a:solidFill>
                <a:latin typeface="Arial"/>
                <a:ea typeface="Arial"/>
                <a:cs typeface="Arial"/>
                <a:sym typeface="Arial"/>
              </a:defRPr>
            </a:lvl2pPr>
            <a:lvl3pPr marL="0" marR="0" lvl="2" indent="0" algn="r" rtl="0">
              <a:spcBef>
                <a:spcPts val="0"/>
              </a:spcBef>
              <a:buNone/>
              <a:defRPr sz="750">
                <a:solidFill>
                  <a:schemeClr val="lt1"/>
                </a:solidFill>
                <a:latin typeface="Arial"/>
                <a:ea typeface="Arial"/>
                <a:cs typeface="Arial"/>
                <a:sym typeface="Arial"/>
              </a:defRPr>
            </a:lvl3pPr>
            <a:lvl4pPr marL="0" marR="0" lvl="3" indent="0" algn="r" rtl="0">
              <a:spcBef>
                <a:spcPts val="0"/>
              </a:spcBef>
              <a:buNone/>
              <a:defRPr sz="750">
                <a:solidFill>
                  <a:schemeClr val="lt1"/>
                </a:solidFill>
                <a:latin typeface="Arial"/>
                <a:ea typeface="Arial"/>
                <a:cs typeface="Arial"/>
                <a:sym typeface="Arial"/>
              </a:defRPr>
            </a:lvl4pPr>
            <a:lvl5pPr marL="0" marR="0" lvl="4" indent="0" algn="r" rtl="0">
              <a:spcBef>
                <a:spcPts val="0"/>
              </a:spcBef>
              <a:buNone/>
              <a:defRPr sz="750">
                <a:solidFill>
                  <a:schemeClr val="lt1"/>
                </a:solidFill>
                <a:latin typeface="Arial"/>
                <a:ea typeface="Arial"/>
                <a:cs typeface="Arial"/>
                <a:sym typeface="Arial"/>
              </a:defRPr>
            </a:lvl5pPr>
            <a:lvl6pPr marL="0" marR="0" lvl="5" indent="0" algn="r" rtl="0">
              <a:spcBef>
                <a:spcPts val="0"/>
              </a:spcBef>
              <a:buNone/>
              <a:defRPr sz="750">
                <a:solidFill>
                  <a:schemeClr val="lt1"/>
                </a:solidFill>
                <a:latin typeface="Arial"/>
                <a:ea typeface="Arial"/>
                <a:cs typeface="Arial"/>
                <a:sym typeface="Arial"/>
              </a:defRPr>
            </a:lvl6pPr>
            <a:lvl7pPr marL="0" marR="0" lvl="6" indent="0" algn="r" rtl="0">
              <a:spcBef>
                <a:spcPts val="0"/>
              </a:spcBef>
              <a:buNone/>
              <a:defRPr sz="750">
                <a:solidFill>
                  <a:schemeClr val="lt1"/>
                </a:solidFill>
                <a:latin typeface="Arial"/>
                <a:ea typeface="Arial"/>
                <a:cs typeface="Arial"/>
                <a:sym typeface="Arial"/>
              </a:defRPr>
            </a:lvl7pPr>
            <a:lvl8pPr marL="0" marR="0" lvl="7" indent="0" algn="r" rtl="0">
              <a:spcBef>
                <a:spcPts val="0"/>
              </a:spcBef>
              <a:buNone/>
              <a:defRPr sz="750">
                <a:solidFill>
                  <a:schemeClr val="lt1"/>
                </a:solidFill>
                <a:latin typeface="Arial"/>
                <a:ea typeface="Arial"/>
                <a:cs typeface="Arial"/>
                <a:sym typeface="Arial"/>
              </a:defRPr>
            </a:lvl8pPr>
            <a:lvl9pPr marL="0" marR="0" lvl="8" indent="0" algn="r" rtl="0">
              <a:spcBef>
                <a:spcPts val="0"/>
              </a:spcBef>
              <a:buNone/>
              <a:defRPr sz="75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Quote 1 Image Orange">
  <p:cSld name="Quote 1 Image Orange">
    <p:bg>
      <p:bgPr>
        <a:solidFill>
          <a:srgbClr val="D04A02"/>
        </a:solidFill>
        <a:effectLst/>
      </p:bgPr>
    </p:bg>
    <p:spTree>
      <p:nvGrpSpPr>
        <p:cNvPr id="1" name="Shape 134"/>
        <p:cNvGrpSpPr/>
        <p:nvPr/>
      </p:nvGrpSpPr>
      <p:grpSpPr>
        <a:xfrm>
          <a:off x="0" y="0"/>
          <a:ext cx="0" cy="0"/>
          <a:chOff x="0" y="0"/>
          <a:chExt cx="0" cy="0"/>
        </a:xfrm>
      </p:grpSpPr>
      <p:sp>
        <p:nvSpPr>
          <p:cNvPr id="135" name="Google Shape;135;p25"/>
          <p:cNvSpPr/>
          <p:nvPr/>
        </p:nvSpPr>
        <p:spPr>
          <a:xfrm>
            <a:off x="6096000" y="0"/>
            <a:ext cx="6096000" cy="6858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136" name="Google Shape;136;p25"/>
          <p:cNvSpPr txBox="1">
            <a:spLocks noGrp="1"/>
          </p:cNvSpPr>
          <p:nvPr>
            <p:ph type="body" idx="1"/>
          </p:nvPr>
        </p:nvSpPr>
        <p:spPr>
          <a:xfrm>
            <a:off x="442913" y="1714500"/>
            <a:ext cx="5299393" cy="44577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lt1"/>
              </a:buClr>
              <a:buSzPts val="3800"/>
              <a:buFont typeface="Arial"/>
              <a:buNone/>
              <a:defRPr sz="38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30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
        <p:nvSpPr>
          <p:cNvPr id="137" name="Google Shape;137;p25"/>
          <p:cNvSpPr/>
          <p:nvPr/>
        </p:nvSpPr>
        <p:spPr>
          <a:xfrm rot="10800000">
            <a:off x="442912" y="687001"/>
            <a:ext cx="871539" cy="679451"/>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 name="Google Shape;138;p25"/>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lt1"/>
                </a:solidFill>
                <a:latin typeface="Arial"/>
                <a:ea typeface="Arial"/>
                <a:cs typeface="Arial"/>
                <a:sym typeface="Arial"/>
              </a:defRPr>
            </a:lvl1pPr>
            <a:lvl2pPr marL="0" marR="0" lvl="1" indent="0" algn="r" rtl="0">
              <a:spcBef>
                <a:spcPts val="0"/>
              </a:spcBef>
              <a:buNone/>
              <a:defRPr sz="750">
                <a:solidFill>
                  <a:schemeClr val="lt1"/>
                </a:solidFill>
                <a:latin typeface="Arial"/>
                <a:ea typeface="Arial"/>
                <a:cs typeface="Arial"/>
                <a:sym typeface="Arial"/>
              </a:defRPr>
            </a:lvl2pPr>
            <a:lvl3pPr marL="0" marR="0" lvl="2" indent="0" algn="r" rtl="0">
              <a:spcBef>
                <a:spcPts val="0"/>
              </a:spcBef>
              <a:buNone/>
              <a:defRPr sz="750">
                <a:solidFill>
                  <a:schemeClr val="lt1"/>
                </a:solidFill>
                <a:latin typeface="Arial"/>
                <a:ea typeface="Arial"/>
                <a:cs typeface="Arial"/>
                <a:sym typeface="Arial"/>
              </a:defRPr>
            </a:lvl3pPr>
            <a:lvl4pPr marL="0" marR="0" lvl="3" indent="0" algn="r" rtl="0">
              <a:spcBef>
                <a:spcPts val="0"/>
              </a:spcBef>
              <a:buNone/>
              <a:defRPr sz="750">
                <a:solidFill>
                  <a:schemeClr val="lt1"/>
                </a:solidFill>
                <a:latin typeface="Arial"/>
                <a:ea typeface="Arial"/>
                <a:cs typeface="Arial"/>
                <a:sym typeface="Arial"/>
              </a:defRPr>
            </a:lvl4pPr>
            <a:lvl5pPr marL="0" marR="0" lvl="4" indent="0" algn="r" rtl="0">
              <a:spcBef>
                <a:spcPts val="0"/>
              </a:spcBef>
              <a:buNone/>
              <a:defRPr sz="750">
                <a:solidFill>
                  <a:schemeClr val="lt1"/>
                </a:solidFill>
                <a:latin typeface="Arial"/>
                <a:ea typeface="Arial"/>
                <a:cs typeface="Arial"/>
                <a:sym typeface="Arial"/>
              </a:defRPr>
            </a:lvl5pPr>
            <a:lvl6pPr marL="0" marR="0" lvl="5" indent="0" algn="r" rtl="0">
              <a:spcBef>
                <a:spcPts val="0"/>
              </a:spcBef>
              <a:buNone/>
              <a:defRPr sz="750">
                <a:solidFill>
                  <a:schemeClr val="lt1"/>
                </a:solidFill>
                <a:latin typeface="Arial"/>
                <a:ea typeface="Arial"/>
                <a:cs typeface="Arial"/>
                <a:sym typeface="Arial"/>
              </a:defRPr>
            </a:lvl6pPr>
            <a:lvl7pPr marL="0" marR="0" lvl="6" indent="0" algn="r" rtl="0">
              <a:spcBef>
                <a:spcPts val="0"/>
              </a:spcBef>
              <a:buNone/>
              <a:defRPr sz="750">
                <a:solidFill>
                  <a:schemeClr val="lt1"/>
                </a:solidFill>
                <a:latin typeface="Arial"/>
                <a:ea typeface="Arial"/>
                <a:cs typeface="Arial"/>
                <a:sym typeface="Arial"/>
              </a:defRPr>
            </a:lvl7pPr>
            <a:lvl8pPr marL="0" marR="0" lvl="7" indent="0" algn="r" rtl="0">
              <a:spcBef>
                <a:spcPts val="0"/>
              </a:spcBef>
              <a:buNone/>
              <a:defRPr sz="750">
                <a:solidFill>
                  <a:schemeClr val="lt1"/>
                </a:solidFill>
                <a:latin typeface="Arial"/>
                <a:ea typeface="Arial"/>
                <a:cs typeface="Arial"/>
                <a:sym typeface="Arial"/>
              </a:defRPr>
            </a:lvl8pPr>
            <a:lvl9pPr marL="0" marR="0" lvl="8" indent="0" algn="r" rtl="0">
              <a:spcBef>
                <a:spcPts val="0"/>
              </a:spcBef>
              <a:buNone/>
              <a:defRPr sz="75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39" name="Google Shape;139;p25"/>
          <p:cNvSpPr txBox="1"/>
          <p:nvPr/>
        </p:nvSpPr>
        <p:spPr>
          <a:xfrm>
            <a:off x="442913" y="6492240"/>
            <a:ext cx="5473700" cy="13716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GB" sz="750" b="0">
                <a:solidFill>
                  <a:schemeClr val="lt1"/>
                </a:solidFill>
                <a:latin typeface="Arial"/>
                <a:ea typeface="Arial"/>
                <a:cs typeface="Arial"/>
                <a:sym typeface="Arial"/>
              </a:rPr>
              <a:t>PwC</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1 Image">
  <p:cSld name="Quote 1 Image">
    <p:spTree>
      <p:nvGrpSpPr>
        <p:cNvPr id="1" name="Shape 140"/>
        <p:cNvGrpSpPr/>
        <p:nvPr/>
      </p:nvGrpSpPr>
      <p:grpSpPr>
        <a:xfrm>
          <a:off x="0" y="0"/>
          <a:ext cx="0" cy="0"/>
          <a:chOff x="0" y="0"/>
          <a:chExt cx="0" cy="0"/>
        </a:xfrm>
      </p:grpSpPr>
      <p:sp>
        <p:nvSpPr>
          <p:cNvPr id="141" name="Google Shape;141;p26"/>
          <p:cNvSpPr/>
          <p:nvPr/>
        </p:nvSpPr>
        <p:spPr>
          <a:xfrm>
            <a:off x="6096000" y="0"/>
            <a:ext cx="6096000" cy="6858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142" name="Google Shape;142;p26"/>
          <p:cNvSpPr txBox="1">
            <a:spLocks noGrp="1"/>
          </p:cNvSpPr>
          <p:nvPr>
            <p:ph type="body" idx="1"/>
          </p:nvPr>
        </p:nvSpPr>
        <p:spPr>
          <a:xfrm>
            <a:off x="442913" y="1714500"/>
            <a:ext cx="5299393" cy="44577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dk1"/>
              </a:buClr>
              <a:buSzPts val="3800"/>
              <a:buFont typeface="Arial"/>
              <a:buNone/>
              <a:defRPr sz="3800" b="0" i="0" u="none" strike="noStrike" cap="none">
                <a:solidFill>
                  <a:schemeClr val="dk1"/>
                </a:solidFill>
                <a:latin typeface="Georgia"/>
                <a:ea typeface="Georgia"/>
                <a:cs typeface="Georgia"/>
                <a:sym typeface="Georgia"/>
              </a:defRPr>
            </a:lvl1pPr>
            <a:lvl2pPr marL="914400" marR="0" lvl="1" indent="-228600" algn="l" rtl="0">
              <a:lnSpc>
                <a:spcPct val="100000"/>
              </a:lnSpc>
              <a:spcBef>
                <a:spcPts val="30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43" name="Google Shape;143;p26"/>
          <p:cNvSpPr/>
          <p:nvPr/>
        </p:nvSpPr>
        <p:spPr>
          <a:xfrm rot="10800000">
            <a:off x="442912" y="687001"/>
            <a:ext cx="871539" cy="679451"/>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4" name="Google Shape;144;p26"/>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lt1"/>
                </a:solidFill>
                <a:latin typeface="Arial"/>
                <a:ea typeface="Arial"/>
                <a:cs typeface="Arial"/>
                <a:sym typeface="Arial"/>
              </a:defRPr>
            </a:lvl1pPr>
            <a:lvl2pPr marL="0" marR="0" lvl="1" indent="0" algn="r" rtl="0">
              <a:spcBef>
                <a:spcPts val="0"/>
              </a:spcBef>
              <a:buNone/>
              <a:defRPr sz="750">
                <a:solidFill>
                  <a:schemeClr val="lt1"/>
                </a:solidFill>
                <a:latin typeface="Arial"/>
                <a:ea typeface="Arial"/>
                <a:cs typeface="Arial"/>
                <a:sym typeface="Arial"/>
              </a:defRPr>
            </a:lvl2pPr>
            <a:lvl3pPr marL="0" marR="0" lvl="2" indent="0" algn="r" rtl="0">
              <a:spcBef>
                <a:spcPts val="0"/>
              </a:spcBef>
              <a:buNone/>
              <a:defRPr sz="750">
                <a:solidFill>
                  <a:schemeClr val="lt1"/>
                </a:solidFill>
                <a:latin typeface="Arial"/>
                <a:ea typeface="Arial"/>
                <a:cs typeface="Arial"/>
                <a:sym typeface="Arial"/>
              </a:defRPr>
            </a:lvl3pPr>
            <a:lvl4pPr marL="0" marR="0" lvl="3" indent="0" algn="r" rtl="0">
              <a:spcBef>
                <a:spcPts val="0"/>
              </a:spcBef>
              <a:buNone/>
              <a:defRPr sz="750">
                <a:solidFill>
                  <a:schemeClr val="lt1"/>
                </a:solidFill>
                <a:latin typeface="Arial"/>
                <a:ea typeface="Arial"/>
                <a:cs typeface="Arial"/>
                <a:sym typeface="Arial"/>
              </a:defRPr>
            </a:lvl4pPr>
            <a:lvl5pPr marL="0" marR="0" lvl="4" indent="0" algn="r" rtl="0">
              <a:spcBef>
                <a:spcPts val="0"/>
              </a:spcBef>
              <a:buNone/>
              <a:defRPr sz="750">
                <a:solidFill>
                  <a:schemeClr val="lt1"/>
                </a:solidFill>
                <a:latin typeface="Arial"/>
                <a:ea typeface="Arial"/>
                <a:cs typeface="Arial"/>
                <a:sym typeface="Arial"/>
              </a:defRPr>
            </a:lvl5pPr>
            <a:lvl6pPr marL="0" marR="0" lvl="5" indent="0" algn="r" rtl="0">
              <a:spcBef>
                <a:spcPts val="0"/>
              </a:spcBef>
              <a:buNone/>
              <a:defRPr sz="750">
                <a:solidFill>
                  <a:schemeClr val="lt1"/>
                </a:solidFill>
                <a:latin typeface="Arial"/>
                <a:ea typeface="Arial"/>
                <a:cs typeface="Arial"/>
                <a:sym typeface="Arial"/>
              </a:defRPr>
            </a:lvl6pPr>
            <a:lvl7pPr marL="0" marR="0" lvl="6" indent="0" algn="r" rtl="0">
              <a:spcBef>
                <a:spcPts val="0"/>
              </a:spcBef>
              <a:buNone/>
              <a:defRPr sz="750">
                <a:solidFill>
                  <a:schemeClr val="lt1"/>
                </a:solidFill>
                <a:latin typeface="Arial"/>
                <a:ea typeface="Arial"/>
                <a:cs typeface="Arial"/>
                <a:sym typeface="Arial"/>
              </a:defRPr>
            </a:lvl7pPr>
            <a:lvl8pPr marL="0" marR="0" lvl="7" indent="0" algn="r" rtl="0">
              <a:spcBef>
                <a:spcPts val="0"/>
              </a:spcBef>
              <a:buNone/>
              <a:defRPr sz="750">
                <a:solidFill>
                  <a:schemeClr val="lt1"/>
                </a:solidFill>
                <a:latin typeface="Arial"/>
                <a:ea typeface="Arial"/>
                <a:cs typeface="Arial"/>
                <a:sym typeface="Arial"/>
              </a:defRPr>
            </a:lvl8pPr>
            <a:lvl9pPr marL="0" marR="0" lvl="8" indent="0" algn="r" rtl="0">
              <a:spcBef>
                <a:spcPts val="0"/>
              </a:spcBef>
              <a:buNone/>
              <a:defRPr sz="75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Quote 2 Orange">
  <p:cSld name="Quote 2 Orange">
    <p:bg>
      <p:bgPr>
        <a:solidFill>
          <a:srgbClr val="D04A02"/>
        </a:solidFill>
        <a:effectLst/>
      </p:bgPr>
    </p:bg>
    <p:spTree>
      <p:nvGrpSpPr>
        <p:cNvPr id="1" name="Shape 145"/>
        <p:cNvGrpSpPr/>
        <p:nvPr/>
      </p:nvGrpSpPr>
      <p:grpSpPr>
        <a:xfrm>
          <a:off x="0" y="0"/>
          <a:ext cx="0" cy="0"/>
          <a:chOff x="0" y="0"/>
          <a:chExt cx="0" cy="0"/>
        </a:xfrm>
      </p:grpSpPr>
      <p:sp>
        <p:nvSpPr>
          <p:cNvPr id="146" name="Google Shape;146;p27"/>
          <p:cNvSpPr txBox="1">
            <a:spLocks noGrp="1"/>
          </p:cNvSpPr>
          <p:nvPr>
            <p:ph type="body" idx="1"/>
          </p:nvPr>
        </p:nvSpPr>
        <p:spPr>
          <a:xfrm>
            <a:off x="442914" y="2274570"/>
            <a:ext cx="9540366" cy="389763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lt1"/>
              </a:buClr>
              <a:buSzPts val="3800"/>
              <a:buFont typeface="Arial"/>
              <a:buNone/>
              <a:defRPr sz="38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30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
        <p:nvSpPr>
          <p:cNvPr id="147" name="Google Shape;147;p27"/>
          <p:cNvSpPr/>
          <p:nvPr/>
        </p:nvSpPr>
        <p:spPr>
          <a:xfrm rot="10800000">
            <a:off x="442912" y="1362959"/>
            <a:ext cx="871539" cy="679451"/>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8" name="Google Shape;148;p27"/>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lt1"/>
                </a:solidFill>
                <a:latin typeface="Arial"/>
                <a:ea typeface="Arial"/>
                <a:cs typeface="Arial"/>
                <a:sym typeface="Arial"/>
              </a:defRPr>
            </a:lvl1pPr>
            <a:lvl2pPr marL="0" marR="0" lvl="1" indent="0" algn="r" rtl="0">
              <a:spcBef>
                <a:spcPts val="0"/>
              </a:spcBef>
              <a:buNone/>
              <a:defRPr sz="750">
                <a:solidFill>
                  <a:schemeClr val="lt1"/>
                </a:solidFill>
                <a:latin typeface="Arial"/>
                <a:ea typeface="Arial"/>
                <a:cs typeface="Arial"/>
                <a:sym typeface="Arial"/>
              </a:defRPr>
            </a:lvl2pPr>
            <a:lvl3pPr marL="0" marR="0" lvl="2" indent="0" algn="r" rtl="0">
              <a:spcBef>
                <a:spcPts val="0"/>
              </a:spcBef>
              <a:buNone/>
              <a:defRPr sz="750">
                <a:solidFill>
                  <a:schemeClr val="lt1"/>
                </a:solidFill>
                <a:latin typeface="Arial"/>
                <a:ea typeface="Arial"/>
                <a:cs typeface="Arial"/>
                <a:sym typeface="Arial"/>
              </a:defRPr>
            </a:lvl3pPr>
            <a:lvl4pPr marL="0" marR="0" lvl="3" indent="0" algn="r" rtl="0">
              <a:spcBef>
                <a:spcPts val="0"/>
              </a:spcBef>
              <a:buNone/>
              <a:defRPr sz="750">
                <a:solidFill>
                  <a:schemeClr val="lt1"/>
                </a:solidFill>
                <a:latin typeface="Arial"/>
                <a:ea typeface="Arial"/>
                <a:cs typeface="Arial"/>
                <a:sym typeface="Arial"/>
              </a:defRPr>
            </a:lvl4pPr>
            <a:lvl5pPr marL="0" marR="0" lvl="4" indent="0" algn="r" rtl="0">
              <a:spcBef>
                <a:spcPts val="0"/>
              </a:spcBef>
              <a:buNone/>
              <a:defRPr sz="750">
                <a:solidFill>
                  <a:schemeClr val="lt1"/>
                </a:solidFill>
                <a:latin typeface="Arial"/>
                <a:ea typeface="Arial"/>
                <a:cs typeface="Arial"/>
                <a:sym typeface="Arial"/>
              </a:defRPr>
            </a:lvl5pPr>
            <a:lvl6pPr marL="0" marR="0" lvl="5" indent="0" algn="r" rtl="0">
              <a:spcBef>
                <a:spcPts val="0"/>
              </a:spcBef>
              <a:buNone/>
              <a:defRPr sz="750">
                <a:solidFill>
                  <a:schemeClr val="lt1"/>
                </a:solidFill>
                <a:latin typeface="Arial"/>
                <a:ea typeface="Arial"/>
                <a:cs typeface="Arial"/>
                <a:sym typeface="Arial"/>
              </a:defRPr>
            </a:lvl6pPr>
            <a:lvl7pPr marL="0" marR="0" lvl="6" indent="0" algn="r" rtl="0">
              <a:spcBef>
                <a:spcPts val="0"/>
              </a:spcBef>
              <a:buNone/>
              <a:defRPr sz="750">
                <a:solidFill>
                  <a:schemeClr val="lt1"/>
                </a:solidFill>
                <a:latin typeface="Arial"/>
                <a:ea typeface="Arial"/>
                <a:cs typeface="Arial"/>
                <a:sym typeface="Arial"/>
              </a:defRPr>
            </a:lvl7pPr>
            <a:lvl8pPr marL="0" marR="0" lvl="7" indent="0" algn="r" rtl="0">
              <a:spcBef>
                <a:spcPts val="0"/>
              </a:spcBef>
              <a:buNone/>
              <a:defRPr sz="750">
                <a:solidFill>
                  <a:schemeClr val="lt1"/>
                </a:solidFill>
                <a:latin typeface="Arial"/>
                <a:ea typeface="Arial"/>
                <a:cs typeface="Arial"/>
                <a:sym typeface="Arial"/>
              </a:defRPr>
            </a:lvl8pPr>
            <a:lvl9pPr marL="0" marR="0" lvl="8" indent="0" algn="r" rtl="0">
              <a:spcBef>
                <a:spcPts val="0"/>
              </a:spcBef>
              <a:buNone/>
              <a:defRPr sz="75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49" name="Google Shape;149;p27"/>
          <p:cNvSpPr txBox="1"/>
          <p:nvPr/>
        </p:nvSpPr>
        <p:spPr>
          <a:xfrm>
            <a:off x="442913" y="6492240"/>
            <a:ext cx="5473700" cy="13716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GB" sz="750" b="0">
                <a:solidFill>
                  <a:schemeClr val="lt1"/>
                </a:solidFill>
                <a:latin typeface="Arial"/>
                <a:ea typeface="Arial"/>
                <a:cs typeface="Arial"/>
                <a:sym typeface="Arial"/>
              </a:rPr>
              <a:t>PwC</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Quote 2 Red">
  <p:cSld name="Quote 2 Red">
    <p:bg>
      <p:bgPr>
        <a:solidFill>
          <a:srgbClr val="E0301E"/>
        </a:solidFill>
        <a:effectLst/>
      </p:bgPr>
    </p:bg>
    <p:spTree>
      <p:nvGrpSpPr>
        <p:cNvPr id="1" name="Shape 150"/>
        <p:cNvGrpSpPr/>
        <p:nvPr/>
      </p:nvGrpSpPr>
      <p:grpSpPr>
        <a:xfrm>
          <a:off x="0" y="0"/>
          <a:ext cx="0" cy="0"/>
          <a:chOff x="0" y="0"/>
          <a:chExt cx="0" cy="0"/>
        </a:xfrm>
      </p:grpSpPr>
      <p:sp>
        <p:nvSpPr>
          <p:cNvPr id="151" name="Google Shape;151;p28"/>
          <p:cNvSpPr txBox="1">
            <a:spLocks noGrp="1"/>
          </p:cNvSpPr>
          <p:nvPr>
            <p:ph type="body" idx="1"/>
          </p:nvPr>
        </p:nvSpPr>
        <p:spPr>
          <a:xfrm>
            <a:off x="442914" y="2274570"/>
            <a:ext cx="9540366" cy="389763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lt1"/>
              </a:buClr>
              <a:buSzPts val="3800"/>
              <a:buFont typeface="Arial"/>
              <a:buNone/>
              <a:defRPr sz="38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30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
        <p:nvSpPr>
          <p:cNvPr id="152" name="Google Shape;152;p28"/>
          <p:cNvSpPr/>
          <p:nvPr/>
        </p:nvSpPr>
        <p:spPr>
          <a:xfrm rot="10800000">
            <a:off x="442912" y="1362959"/>
            <a:ext cx="871539" cy="679451"/>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3" name="Google Shape;153;p28"/>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lt1"/>
                </a:solidFill>
                <a:latin typeface="Arial"/>
                <a:ea typeface="Arial"/>
                <a:cs typeface="Arial"/>
                <a:sym typeface="Arial"/>
              </a:defRPr>
            </a:lvl1pPr>
            <a:lvl2pPr marL="0" marR="0" lvl="1" indent="0" algn="r" rtl="0">
              <a:spcBef>
                <a:spcPts val="0"/>
              </a:spcBef>
              <a:buNone/>
              <a:defRPr sz="750">
                <a:solidFill>
                  <a:schemeClr val="lt1"/>
                </a:solidFill>
                <a:latin typeface="Arial"/>
                <a:ea typeface="Arial"/>
                <a:cs typeface="Arial"/>
                <a:sym typeface="Arial"/>
              </a:defRPr>
            </a:lvl2pPr>
            <a:lvl3pPr marL="0" marR="0" lvl="2" indent="0" algn="r" rtl="0">
              <a:spcBef>
                <a:spcPts val="0"/>
              </a:spcBef>
              <a:buNone/>
              <a:defRPr sz="750">
                <a:solidFill>
                  <a:schemeClr val="lt1"/>
                </a:solidFill>
                <a:latin typeface="Arial"/>
                <a:ea typeface="Arial"/>
                <a:cs typeface="Arial"/>
                <a:sym typeface="Arial"/>
              </a:defRPr>
            </a:lvl3pPr>
            <a:lvl4pPr marL="0" marR="0" lvl="3" indent="0" algn="r" rtl="0">
              <a:spcBef>
                <a:spcPts val="0"/>
              </a:spcBef>
              <a:buNone/>
              <a:defRPr sz="750">
                <a:solidFill>
                  <a:schemeClr val="lt1"/>
                </a:solidFill>
                <a:latin typeface="Arial"/>
                <a:ea typeface="Arial"/>
                <a:cs typeface="Arial"/>
                <a:sym typeface="Arial"/>
              </a:defRPr>
            </a:lvl4pPr>
            <a:lvl5pPr marL="0" marR="0" lvl="4" indent="0" algn="r" rtl="0">
              <a:spcBef>
                <a:spcPts val="0"/>
              </a:spcBef>
              <a:buNone/>
              <a:defRPr sz="750">
                <a:solidFill>
                  <a:schemeClr val="lt1"/>
                </a:solidFill>
                <a:latin typeface="Arial"/>
                <a:ea typeface="Arial"/>
                <a:cs typeface="Arial"/>
                <a:sym typeface="Arial"/>
              </a:defRPr>
            </a:lvl5pPr>
            <a:lvl6pPr marL="0" marR="0" lvl="5" indent="0" algn="r" rtl="0">
              <a:spcBef>
                <a:spcPts val="0"/>
              </a:spcBef>
              <a:buNone/>
              <a:defRPr sz="750">
                <a:solidFill>
                  <a:schemeClr val="lt1"/>
                </a:solidFill>
                <a:latin typeface="Arial"/>
                <a:ea typeface="Arial"/>
                <a:cs typeface="Arial"/>
                <a:sym typeface="Arial"/>
              </a:defRPr>
            </a:lvl6pPr>
            <a:lvl7pPr marL="0" marR="0" lvl="6" indent="0" algn="r" rtl="0">
              <a:spcBef>
                <a:spcPts val="0"/>
              </a:spcBef>
              <a:buNone/>
              <a:defRPr sz="750">
                <a:solidFill>
                  <a:schemeClr val="lt1"/>
                </a:solidFill>
                <a:latin typeface="Arial"/>
                <a:ea typeface="Arial"/>
                <a:cs typeface="Arial"/>
                <a:sym typeface="Arial"/>
              </a:defRPr>
            </a:lvl7pPr>
            <a:lvl8pPr marL="0" marR="0" lvl="7" indent="0" algn="r" rtl="0">
              <a:spcBef>
                <a:spcPts val="0"/>
              </a:spcBef>
              <a:buNone/>
              <a:defRPr sz="750">
                <a:solidFill>
                  <a:schemeClr val="lt1"/>
                </a:solidFill>
                <a:latin typeface="Arial"/>
                <a:ea typeface="Arial"/>
                <a:cs typeface="Arial"/>
                <a:sym typeface="Arial"/>
              </a:defRPr>
            </a:lvl8pPr>
            <a:lvl9pPr marL="0" marR="0" lvl="8" indent="0" algn="r" rtl="0">
              <a:spcBef>
                <a:spcPts val="0"/>
              </a:spcBef>
              <a:buNone/>
              <a:defRPr sz="75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54" name="Google Shape;154;p28"/>
          <p:cNvSpPr txBox="1"/>
          <p:nvPr/>
        </p:nvSpPr>
        <p:spPr>
          <a:xfrm>
            <a:off x="442913" y="6492240"/>
            <a:ext cx="5473700" cy="13716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GB" sz="750" b="0">
                <a:solidFill>
                  <a:schemeClr val="lt1"/>
                </a:solidFill>
                <a:latin typeface="Arial"/>
                <a:ea typeface="Arial"/>
                <a:cs typeface="Arial"/>
                <a:sym typeface="Arial"/>
              </a:rPr>
              <a:t>PwC</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Quote 2 Rose">
  <p:cSld name="Quote 2 Rose">
    <p:bg>
      <p:bgPr>
        <a:solidFill>
          <a:srgbClr val="D93954"/>
        </a:solidFill>
        <a:effectLst/>
      </p:bgPr>
    </p:bg>
    <p:spTree>
      <p:nvGrpSpPr>
        <p:cNvPr id="1" name="Shape 155"/>
        <p:cNvGrpSpPr/>
        <p:nvPr/>
      </p:nvGrpSpPr>
      <p:grpSpPr>
        <a:xfrm>
          <a:off x="0" y="0"/>
          <a:ext cx="0" cy="0"/>
          <a:chOff x="0" y="0"/>
          <a:chExt cx="0" cy="0"/>
        </a:xfrm>
      </p:grpSpPr>
      <p:sp>
        <p:nvSpPr>
          <p:cNvPr id="156" name="Google Shape;156;p29"/>
          <p:cNvSpPr txBox="1">
            <a:spLocks noGrp="1"/>
          </p:cNvSpPr>
          <p:nvPr>
            <p:ph type="body" idx="1"/>
          </p:nvPr>
        </p:nvSpPr>
        <p:spPr>
          <a:xfrm>
            <a:off x="442914" y="2274570"/>
            <a:ext cx="9540366" cy="389763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lt1"/>
              </a:buClr>
              <a:buSzPts val="3800"/>
              <a:buFont typeface="Arial"/>
              <a:buNone/>
              <a:defRPr sz="38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30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
        <p:nvSpPr>
          <p:cNvPr id="157" name="Google Shape;157;p29"/>
          <p:cNvSpPr/>
          <p:nvPr/>
        </p:nvSpPr>
        <p:spPr>
          <a:xfrm rot="10800000">
            <a:off x="442912" y="1362959"/>
            <a:ext cx="871539" cy="679451"/>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8" name="Google Shape;158;p29"/>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lt1"/>
                </a:solidFill>
                <a:latin typeface="Arial"/>
                <a:ea typeface="Arial"/>
                <a:cs typeface="Arial"/>
                <a:sym typeface="Arial"/>
              </a:defRPr>
            </a:lvl1pPr>
            <a:lvl2pPr marL="0" marR="0" lvl="1" indent="0" algn="r" rtl="0">
              <a:spcBef>
                <a:spcPts val="0"/>
              </a:spcBef>
              <a:buNone/>
              <a:defRPr sz="750">
                <a:solidFill>
                  <a:schemeClr val="lt1"/>
                </a:solidFill>
                <a:latin typeface="Arial"/>
                <a:ea typeface="Arial"/>
                <a:cs typeface="Arial"/>
                <a:sym typeface="Arial"/>
              </a:defRPr>
            </a:lvl2pPr>
            <a:lvl3pPr marL="0" marR="0" lvl="2" indent="0" algn="r" rtl="0">
              <a:spcBef>
                <a:spcPts val="0"/>
              </a:spcBef>
              <a:buNone/>
              <a:defRPr sz="750">
                <a:solidFill>
                  <a:schemeClr val="lt1"/>
                </a:solidFill>
                <a:latin typeface="Arial"/>
                <a:ea typeface="Arial"/>
                <a:cs typeface="Arial"/>
                <a:sym typeface="Arial"/>
              </a:defRPr>
            </a:lvl3pPr>
            <a:lvl4pPr marL="0" marR="0" lvl="3" indent="0" algn="r" rtl="0">
              <a:spcBef>
                <a:spcPts val="0"/>
              </a:spcBef>
              <a:buNone/>
              <a:defRPr sz="750">
                <a:solidFill>
                  <a:schemeClr val="lt1"/>
                </a:solidFill>
                <a:latin typeface="Arial"/>
                <a:ea typeface="Arial"/>
                <a:cs typeface="Arial"/>
                <a:sym typeface="Arial"/>
              </a:defRPr>
            </a:lvl4pPr>
            <a:lvl5pPr marL="0" marR="0" lvl="4" indent="0" algn="r" rtl="0">
              <a:spcBef>
                <a:spcPts val="0"/>
              </a:spcBef>
              <a:buNone/>
              <a:defRPr sz="750">
                <a:solidFill>
                  <a:schemeClr val="lt1"/>
                </a:solidFill>
                <a:latin typeface="Arial"/>
                <a:ea typeface="Arial"/>
                <a:cs typeface="Arial"/>
                <a:sym typeface="Arial"/>
              </a:defRPr>
            </a:lvl5pPr>
            <a:lvl6pPr marL="0" marR="0" lvl="5" indent="0" algn="r" rtl="0">
              <a:spcBef>
                <a:spcPts val="0"/>
              </a:spcBef>
              <a:buNone/>
              <a:defRPr sz="750">
                <a:solidFill>
                  <a:schemeClr val="lt1"/>
                </a:solidFill>
                <a:latin typeface="Arial"/>
                <a:ea typeface="Arial"/>
                <a:cs typeface="Arial"/>
                <a:sym typeface="Arial"/>
              </a:defRPr>
            </a:lvl6pPr>
            <a:lvl7pPr marL="0" marR="0" lvl="6" indent="0" algn="r" rtl="0">
              <a:spcBef>
                <a:spcPts val="0"/>
              </a:spcBef>
              <a:buNone/>
              <a:defRPr sz="750">
                <a:solidFill>
                  <a:schemeClr val="lt1"/>
                </a:solidFill>
                <a:latin typeface="Arial"/>
                <a:ea typeface="Arial"/>
                <a:cs typeface="Arial"/>
                <a:sym typeface="Arial"/>
              </a:defRPr>
            </a:lvl7pPr>
            <a:lvl8pPr marL="0" marR="0" lvl="7" indent="0" algn="r" rtl="0">
              <a:spcBef>
                <a:spcPts val="0"/>
              </a:spcBef>
              <a:buNone/>
              <a:defRPr sz="750">
                <a:solidFill>
                  <a:schemeClr val="lt1"/>
                </a:solidFill>
                <a:latin typeface="Arial"/>
                <a:ea typeface="Arial"/>
                <a:cs typeface="Arial"/>
                <a:sym typeface="Arial"/>
              </a:defRPr>
            </a:lvl8pPr>
            <a:lvl9pPr marL="0" marR="0" lvl="8" indent="0" algn="r" rtl="0">
              <a:spcBef>
                <a:spcPts val="0"/>
              </a:spcBef>
              <a:buNone/>
              <a:defRPr sz="75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59" name="Google Shape;159;p29"/>
          <p:cNvSpPr txBox="1"/>
          <p:nvPr/>
        </p:nvSpPr>
        <p:spPr>
          <a:xfrm>
            <a:off x="442913" y="6492240"/>
            <a:ext cx="5473700" cy="13716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GB" sz="750" b="0">
                <a:solidFill>
                  <a:schemeClr val="lt1"/>
                </a:solidFill>
                <a:latin typeface="Arial"/>
                <a:ea typeface="Arial"/>
                <a:cs typeface="Arial"/>
                <a:sym typeface="Arial"/>
              </a:rPr>
              <a:t>PwC</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Quote 2 Grey">
  <p:cSld name="Quote 2 Grey">
    <p:bg>
      <p:bgPr>
        <a:solidFill>
          <a:srgbClr val="464646"/>
        </a:solidFill>
        <a:effectLst/>
      </p:bgPr>
    </p:bg>
    <p:spTree>
      <p:nvGrpSpPr>
        <p:cNvPr id="1" name="Shape 160"/>
        <p:cNvGrpSpPr/>
        <p:nvPr/>
      </p:nvGrpSpPr>
      <p:grpSpPr>
        <a:xfrm>
          <a:off x="0" y="0"/>
          <a:ext cx="0" cy="0"/>
          <a:chOff x="0" y="0"/>
          <a:chExt cx="0" cy="0"/>
        </a:xfrm>
      </p:grpSpPr>
      <p:sp>
        <p:nvSpPr>
          <p:cNvPr id="161" name="Google Shape;161;p30"/>
          <p:cNvSpPr txBox="1">
            <a:spLocks noGrp="1"/>
          </p:cNvSpPr>
          <p:nvPr>
            <p:ph type="body" idx="1"/>
          </p:nvPr>
        </p:nvSpPr>
        <p:spPr>
          <a:xfrm>
            <a:off x="442914" y="2274570"/>
            <a:ext cx="9540366" cy="389763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lt1"/>
              </a:buClr>
              <a:buSzPts val="3800"/>
              <a:buFont typeface="Arial"/>
              <a:buNone/>
              <a:defRPr sz="38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30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
        <p:nvSpPr>
          <p:cNvPr id="162" name="Google Shape;162;p30"/>
          <p:cNvSpPr/>
          <p:nvPr/>
        </p:nvSpPr>
        <p:spPr>
          <a:xfrm rot="10800000">
            <a:off x="442912" y="1362959"/>
            <a:ext cx="871539" cy="679451"/>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3" name="Google Shape;163;p30"/>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lt1"/>
                </a:solidFill>
                <a:latin typeface="Arial"/>
                <a:ea typeface="Arial"/>
                <a:cs typeface="Arial"/>
                <a:sym typeface="Arial"/>
              </a:defRPr>
            </a:lvl1pPr>
            <a:lvl2pPr marL="0" marR="0" lvl="1" indent="0" algn="r" rtl="0">
              <a:spcBef>
                <a:spcPts val="0"/>
              </a:spcBef>
              <a:buNone/>
              <a:defRPr sz="750">
                <a:solidFill>
                  <a:schemeClr val="lt1"/>
                </a:solidFill>
                <a:latin typeface="Arial"/>
                <a:ea typeface="Arial"/>
                <a:cs typeface="Arial"/>
                <a:sym typeface="Arial"/>
              </a:defRPr>
            </a:lvl2pPr>
            <a:lvl3pPr marL="0" marR="0" lvl="2" indent="0" algn="r" rtl="0">
              <a:spcBef>
                <a:spcPts val="0"/>
              </a:spcBef>
              <a:buNone/>
              <a:defRPr sz="750">
                <a:solidFill>
                  <a:schemeClr val="lt1"/>
                </a:solidFill>
                <a:latin typeface="Arial"/>
                <a:ea typeface="Arial"/>
                <a:cs typeface="Arial"/>
                <a:sym typeface="Arial"/>
              </a:defRPr>
            </a:lvl3pPr>
            <a:lvl4pPr marL="0" marR="0" lvl="3" indent="0" algn="r" rtl="0">
              <a:spcBef>
                <a:spcPts val="0"/>
              </a:spcBef>
              <a:buNone/>
              <a:defRPr sz="750">
                <a:solidFill>
                  <a:schemeClr val="lt1"/>
                </a:solidFill>
                <a:latin typeface="Arial"/>
                <a:ea typeface="Arial"/>
                <a:cs typeface="Arial"/>
                <a:sym typeface="Arial"/>
              </a:defRPr>
            </a:lvl4pPr>
            <a:lvl5pPr marL="0" marR="0" lvl="4" indent="0" algn="r" rtl="0">
              <a:spcBef>
                <a:spcPts val="0"/>
              </a:spcBef>
              <a:buNone/>
              <a:defRPr sz="750">
                <a:solidFill>
                  <a:schemeClr val="lt1"/>
                </a:solidFill>
                <a:latin typeface="Arial"/>
                <a:ea typeface="Arial"/>
                <a:cs typeface="Arial"/>
                <a:sym typeface="Arial"/>
              </a:defRPr>
            </a:lvl5pPr>
            <a:lvl6pPr marL="0" marR="0" lvl="5" indent="0" algn="r" rtl="0">
              <a:spcBef>
                <a:spcPts val="0"/>
              </a:spcBef>
              <a:buNone/>
              <a:defRPr sz="750">
                <a:solidFill>
                  <a:schemeClr val="lt1"/>
                </a:solidFill>
                <a:latin typeface="Arial"/>
                <a:ea typeface="Arial"/>
                <a:cs typeface="Arial"/>
                <a:sym typeface="Arial"/>
              </a:defRPr>
            </a:lvl6pPr>
            <a:lvl7pPr marL="0" marR="0" lvl="6" indent="0" algn="r" rtl="0">
              <a:spcBef>
                <a:spcPts val="0"/>
              </a:spcBef>
              <a:buNone/>
              <a:defRPr sz="750">
                <a:solidFill>
                  <a:schemeClr val="lt1"/>
                </a:solidFill>
                <a:latin typeface="Arial"/>
                <a:ea typeface="Arial"/>
                <a:cs typeface="Arial"/>
                <a:sym typeface="Arial"/>
              </a:defRPr>
            </a:lvl7pPr>
            <a:lvl8pPr marL="0" marR="0" lvl="7" indent="0" algn="r" rtl="0">
              <a:spcBef>
                <a:spcPts val="0"/>
              </a:spcBef>
              <a:buNone/>
              <a:defRPr sz="750">
                <a:solidFill>
                  <a:schemeClr val="lt1"/>
                </a:solidFill>
                <a:latin typeface="Arial"/>
                <a:ea typeface="Arial"/>
                <a:cs typeface="Arial"/>
                <a:sym typeface="Arial"/>
              </a:defRPr>
            </a:lvl8pPr>
            <a:lvl9pPr marL="0" marR="0" lvl="8" indent="0" algn="r" rtl="0">
              <a:spcBef>
                <a:spcPts val="0"/>
              </a:spcBef>
              <a:buNone/>
              <a:defRPr sz="75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64" name="Google Shape;164;p30"/>
          <p:cNvSpPr txBox="1"/>
          <p:nvPr/>
        </p:nvSpPr>
        <p:spPr>
          <a:xfrm>
            <a:off x="442913" y="6492240"/>
            <a:ext cx="5473700" cy="13716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GB" sz="750" b="0">
                <a:solidFill>
                  <a:schemeClr val="lt1"/>
                </a:solidFill>
                <a:latin typeface="Arial"/>
                <a:ea typeface="Arial"/>
                <a:cs typeface="Arial"/>
                <a:sym typeface="Arial"/>
              </a:rPr>
              <a:t>PwC</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1 Dark Grey">
  <p:cSld name="Title Slide 1 Dark Grey">
    <p:spTree>
      <p:nvGrpSpPr>
        <p:cNvPr id="1" name="Shape 30"/>
        <p:cNvGrpSpPr/>
        <p:nvPr/>
      </p:nvGrpSpPr>
      <p:grpSpPr>
        <a:xfrm>
          <a:off x="0" y="0"/>
          <a:ext cx="0" cy="0"/>
          <a:chOff x="0" y="0"/>
          <a:chExt cx="0" cy="0"/>
        </a:xfrm>
      </p:grpSpPr>
      <p:sp>
        <p:nvSpPr>
          <p:cNvPr id="31" name="Google Shape;31;p4"/>
          <p:cNvSpPr/>
          <p:nvPr/>
        </p:nvSpPr>
        <p:spPr>
          <a:xfrm>
            <a:off x="0" y="0"/>
            <a:ext cx="8096250" cy="34290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2" name="Google Shape;32;p4"/>
          <p:cNvSpPr/>
          <p:nvPr/>
        </p:nvSpPr>
        <p:spPr>
          <a:xfrm>
            <a:off x="0" y="3429000"/>
            <a:ext cx="8096250" cy="1143000"/>
          </a:xfrm>
          <a:prstGeom prst="rect">
            <a:avLst/>
          </a:prstGeom>
          <a:solidFill>
            <a:srgbClr val="7D7D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6"/>
              </a:solidFill>
              <a:latin typeface="Arial"/>
              <a:ea typeface="Arial"/>
              <a:cs typeface="Arial"/>
              <a:sym typeface="Arial"/>
            </a:endParaRPr>
          </a:p>
        </p:txBody>
      </p:sp>
      <p:sp>
        <p:nvSpPr>
          <p:cNvPr id="33" name="Google Shape;33;p4"/>
          <p:cNvSpPr/>
          <p:nvPr/>
        </p:nvSpPr>
        <p:spPr>
          <a:xfrm>
            <a:off x="8096250" y="0"/>
            <a:ext cx="4095750" cy="3429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4" name="Google Shape;34;p4"/>
          <p:cNvSpPr txBox="1">
            <a:spLocks noGrp="1"/>
          </p:cNvSpPr>
          <p:nvPr>
            <p:ph type="ctrTitle"/>
          </p:nvPr>
        </p:nvSpPr>
        <p:spPr>
          <a:xfrm>
            <a:off x="442912" y="428625"/>
            <a:ext cx="7418388" cy="265176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6000"/>
              <a:buFont typeface="Georgia"/>
              <a:buNone/>
              <a:defRPr sz="6000" b="0" i="0" u="none" strike="noStrike" cap="none">
                <a:solidFill>
                  <a:schemeClr val="lt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4"/>
          <p:cNvSpPr txBox="1">
            <a:spLocks noGrp="1"/>
          </p:cNvSpPr>
          <p:nvPr>
            <p:ph type="subTitle" idx="1"/>
          </p:nvPr>
        </p:nvSpPr>
        <p:spPr>
          <a:xfrm>
            <a:off x="442914" y="3749040"/>
            <a:ext cx="5473700" cy="59436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pic>
        <p:nvPicPr>
          <p:cNvPr id="36" name="Google Shape;36;p4"/>
          <p:cNvPicPr preferRelativeResize="0"/>
          <p:nvPr/>
        </p:nvPicPr>
        <p:blipFill rotWithShape="1">
          <a:blip r:embed="rId2">
            <a:alphaModFix/>
          </a:blip>
          <a:srcRect/>
          <a:stretch/>
        </p:blipFill>
        <p:spPr>
          <a:xfrm>
            <a:off x="185139" y="5330952"/>
            <a:ext cx="1636776" cy="135118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165"/>
        <p:cNvGrpSpPr/>
        <p:nvPr/>
      </p:nvGrpSpPr>
      <p:grpSpPr>
        <a:xfrm>
          <a:off x="0" y="0"/>
          <a:ext cx="0" cy="0"/>
          <a:chOff x="0" y="0"/>
          <a:chExt cx="0" cy="0"/>
        </a:xfrm>
      </p:grpSpPr>
      <p:sp>
        <p:nvSpPr>
          <p:cNvPr id="166" name="Google Shape;166;p31"/>
          <p:cNvSpPr txBox="1">
            <a:spLocks noGrp="1"/>
          </p:cNvSpPr>
          <p:nvPr>
            <p:ph type="body" idx="1"/>
          </p:nvPr>
        </p:nvSpPr>
        <p:spPr>
          <a:xfrm>
            <a:off x="442914" y="2274570"/>
            <a:ext cx="9540366" cy="389763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dk1"/>
              </a:buClr>
              <a:buSzPts val="3800"/>
              <a:buFont typeface="Arial"/>
              <a:buNone/>
              <a:defRPr sz="3800" b="0" i="0" u="none" strike="noStrike" cap="none">
                <a:solidFill>
                  <a:schemeClr val="dk1"/>
                </a:solidFill>
                <a:latin typeface="Georgia"/>
                <a:ea typeface="Georgia"/>
                <a:cs typeface="Georgia"/>
                <a:sym typeface="Georgia"/>
              </a:defRPr>
            </a:lvl1pPr>
            <a:lvl2pPr marL="914400" marR="0" lvl="1" indent="-228600" algn="l" rtl="0">
              <a:lnSpc>
                <a:spcPct val="100000"/>
              </a:lnSpc>
              <a:spcBef>
                <a:spcPts val="30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67" name="Google Shape;167;p31"/>
          <p:cNvSpPr/>
          <p:nvPr/>
        </p:nvSpPr>
        <p:spPr>
          <a:xfrm rot="10800000">
            <a:off x="442912" y="1362959"/>
            <a:ext cx="871539" cy="679451"/>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8" name="Google Shape;168;p31"/>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9"/>
        <p:cNvGrpSpPr/>
        <p:nvPr/>
      </p:nvGrpSpPr>
      <p:grpSpPr>
        <a:xfrm>
          <a:off x="0" y="0"/>
          <a:ext cx="0" cy="0"/>
          <a:chOff x="0" y="0"/>
          <a:chExt cx="0" cy="0"/>
        </a:xfrm>
      </p:grpSpPr>
      <p:sp>
        <p:nvSpPr>
          <p:cNvPr id="170" name="Google Shape;170;p32"/>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1" name="Google Shape;171;p32"/>
          <p:cNvSpPr txBox="1">
            <a:spLocks noGrp="1"/>
          </p:cNvSpPr>
          <p:nvPr>
            <p:ph type="body" idx="1"/>
          </p:nvPr>
        </p:nvSpPr>
        <p:spPr>
          <a:xfrm>
            <a:off x="442913" y="2103120"/>
            <a:ext cx="7418387" cy="407384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72" name="Google Shape;172;p32"/>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 Subtitle">
  <p:cSld name="Title and Content - Subtitle">
    <p:spTree>
      <p:nvGrpSpPr>
        <p:cNvPr id="1" name="Shape 173"/>
        <p:cNvGrpSpPr/>
        <p:nvPr/>
      </p:nvGrpSpPr>
      <p:grpSpPr>
        <a:xfrm>
          <a:off x="0" y="0"/>
          <a:ext cx="0" cy="0"/>
          <a:chOff x="0" y="0"/>
          <a:chExt cx="0" cy="0"/>
        </a:xfrm>
      </p:grpSpPr>
      <p:sp>
        <p:nvSpPr>
          <p:cNvPr id="174" name="Google Shape;174;p33"/>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5" name="Google Shape;175;p33"/>
          <p:cNvSpPr txBox="1">
            <a:spLocks noGrp="1"/>
          </p:cNvSpPr>
          <p:nvPr>
            <p:ph type="body" idx="1"/>
          </p:nvPr>
        </p:nvSpPr>
        <p:spPr>
          <a:xfrm>
            <a:off x="442913" y="2103438"/>
            <a:ext cx="7418387"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76" name="Google Shape;176;p33"/>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77" name="Google Shape;177;p33"/>
          <p:cNvSpPr txBox="1">
            <a:spLocks noGrp="1"/>
          </p:cNvSpPr>
          <p:nvPr>
            <p:ph type="subTitle" idx="2"/>
          </p:nvPr>
        </p:nvSpPr>
        <p:spPr>
          <a:xfrm>
            <a:off x="442912" y="933433"/>
            <a:ext cx="11306176" cy="885842"/>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One Column Content">
  <p:cSld name="One Column Content">
    <p:spTree>
      <p:nvGrpSpPr>
        <p:cNvPr id="1" name="Shape 178"/>
        <p:cNvGrpSpPr/>
        <p:nvPr/>
      </p:nvGrpSpPr>
      <p:grpSpPr>
        <a:xfrm>
          <a:off x="0" y="0"/>
          <a:ext cx="0" cy="0"/>
          <a:chOff x="0" y="0"/>
          <a:chExt cx="0" cy="0"/>
        </a:xfrm>
      </p:grpSpPr>
      <p:sp>
        <p:nvSpPr>
          <p:cNvPr id="179" name="Google Shape;179;p34"/>
          <p:cNvSpPr txBox="1">
            <a:spLocks noGrp="1"/>
          </p:cNvSpPr>
          <p:nvPr>
            <p:ph type="body" idx="1"/>
          </p:nvPr>
        </p:nvSpPr>
        <p:spPr>
          <a:xfrm>
            <a:off x="442914" y="2103438"/>
            <a:ext cx="3529012"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80" name="Google Shape;180;p34"/>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1" name="Google Shape;181;p34"/>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82"/>
        <p:cNvGrpSpPr/>
        <p:nvPr/>
      </p:nvGrpSpPr>
      <p:grpSpPr>
        <a:xfrm>
          <a:off x="0" y="0"/>
          <a:ext cx="0" cy="0"/>
          <a:chOff x="0" y="0"/>
          <a:chExt cx="0" cy="0"/>
        </a:xfrm>
      </p:grpSpPr>
      <p:sp>
        <p:nvSpPr>
          <p:cNvPr id="183" name="Google Shape;183;p35"/>
          <p:cNvSpPr txBox="1">
            <a:spLocks noGrp="1"/>
          </p:cNvSpPr>
          <p:nvPr>
            <p:ph type="body" idx="1"/>
          </p:nvPr>
        </p:nvSpPr>
        <p:spPr>
          <a:xfrm>
            <a:off x="442913" y="2103438"/>
            <a:ext cx="5473700" cy="4068761"/>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84" name="Google Shape;184;p35"/>
          <p:cNvSpPr txBox="1">
            <a:spLocks noGrp="1"/>
          </p:cNvSpPr>
          <p:nvPr>
            <p:ph type="body" idx="2"/>
          </p:nvPr>
        </p:nvSpPr>
        <p:spPr>
          <a:xfrm>
            <a:off x="6275388" y="2103438"/>
            <a:ext cx="5473700"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85" name="Google Shape;185;p35"/>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6" name="Google Shape;186;p35"/>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187"/>
        <p:cNvGrpSpPr/>
        <p:nvPr/>
      </p:nvGrpSpPr>
      <p:grpSpPr>
        <a:xfrm>
          <a:off x="0" y="0"/>
          <a:ext cx="0" cy="0"/>
          <a:chOff x="0" y="0"/>
          <a:chExt cx="0" cy="0"/>
        </a:xfrm>
      </p:grpSpPr>
      <p:sp>
        <p:nvSpPr>
          <p:cNvPr id="188" name="Google Shape;188;p36"/>
          <p:cNvSpPr txBox="1">
            <a:spLocks noGrp="1"/>
          </p:cNvSpPr>
          <p:nvPr>
            <p:ph type="body" idx="1"/>
          </p:nvPr>
        </p:nvSpPr>
        <p:spPr>
          <a:xfrm>
            <a:off x="442913" y="2103438"/>
            <a:ext cx="3529012"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89" name="Google Shape;189;p36"/>
          <p:cNvSpPr txBox="1">
            <a:spLocks noGrp="1"/>
          </p:cNvSpPr>
          <p:nvPr>
            <p:ph type="body" idx="2"/>
          </p:nvPr>
        </p:nvSpPr>
        <p:spPr>
          <a:xfrm>
            <a:off x="4332288" y="2103438"/>
            <a:ext cx="3529012"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90" name="Google Shape;190;p36"/>
          <p:cNvSpPr txBox="1">
            <a:spLocks noGrp="1"/>
          </p:cNvSpPr>
          <p:nvPr>
            <p:ph type="body" idx="3"/>
          </p:nvPr>
        </p:nvSpPr>
        <p:spPr>
          <a:xfrm>
            <a:off x="8220076" y="2103438"/>
            <a:ext cx="3529012"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91" name="Google Shape;191;p36"/>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2" name="Google Shape;192;p36"/>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193"/>
        <p:cNvGrpSpPr/>
        <p:nvPr/>
      </p:nvGrpSpPr>
      <p:grpSpPr>
        <a:xfrm>
          <a:off x="0" y="0"/>
          <a:ext cx="0" cy="0"/>
          <a:chOff x="0" y="0"/>
          <a:chExt cx="0" cy="0"/>
        </a:xfrm>
      </p:grpSpPr>
      <p:sp>
        <p:nvSpPr>
          <p:cNvPr id="194" name="Google Shape;194;p37"/>
          <p:cNvSpPr txBox="1">
            <a:spLocks noGrp="1"/>
          </p:cNvSpPr>
          <p:nvPr>
            <p:ph type="body" idx="1"/>
          </p:nvPr>
        </p:nvSpPr>
        <p:spPr>
          <a:xfrm>
            <a:off x="442913" y="2103438"/>
            <a:ext cx="2556000"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95" name="Google Shape;195;p37"/>
          <p:cNvSpPr txBox="1">
            <a:spLocks noGrp="1"/>
          </p:cNvSpPr>
          <p:nvPr>
            <p:ph type="body" idx="2"/>
          </p:nvPr>
        </p:nvSpPr>
        <p:spPr>
          <a:xfrm>
            <a:off x="3360613" y="2103438"/>
            <a:ext cx="2556000"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96" name="Google Shape;196;p37"/>
          <p:cNvSpPr txBox="1">
            <a:spLocks noGrp="1"/>
          </p:cNvSpPr>
          <p:nvPr>
            <p:ph type="body" idx="3"/>
          </p:nvPr>
        </p:nvSpPr>
        <p:spPr>
          <a:xfrm>
            <a:off x="6275388" y="2103438"/>
            <a:ext cx="2556000"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97" name="Google Shape;197;p37"/>
          <p:cNvSpPr txBox="1">
            <a:spLocks noGrp="1"/>
          </p:cNvSpPr>
          <p:nvPr>
            <p:ph type="body" idx="4"/>
          </p:nvPr>
        </p:nvSpPr>
        <p:spPr>
          <a:xfrm>
            <a:off x="9190163" y="2103438"/>
            <a:ext cx="2556000"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98" name="Google Shape;198;p37"/>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9" name="Google Shape;199;p37"/>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Five Content">
  <p:cSld name="Five Content">
    <p:spTree>
      <p:nvGrpSpPr>
        <p:cNvPr id="1" name="Shape 200"/>
        <p:cNvGrpSpPr/>
        <p:nvPr/>
      </p:nvGrpSpPr>
      <p:grpSpPr>
        <a:xfrm>
          <a:off x="0" y="0"/>
          <a:ext cx="0" cy="0"/>
          <a:chOff x="0" y="0"/>
          <a:chExt cx="0" cy="0"/>
        </a:xfrm>
      </p:grpSpPr>
      <p:sp>
        <p:nvSpPr>
          <p:cNvPr id="201" name="Google Shape;201;p38"/>
          <p:cNvSpPr txBox="1">
            <a:spLocks noGrp="1"/>
          </p:cNvSpPr>
          <p:nvPr>
            <p:ph type="body" idx="1"/>
          </p:nvPr>
        </p:nvSpPr>
        <p:spPr>
          <a:xfrm>
            <a:off x="442913" y="2103438"/>
            <a:ext cx="1972800"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02" name="Google Shape;202;p38"/>
          <p:cNvSpPr txBox="1">
            <a:spLocks noGrp="1"/>
          </p:cNvSpPr>
          <p:nvPr>
            <p:ph type="body" idx="2"/>
          </p:nvPr>
        </p:nvSpPr>
        <p:spPr>
          <a:xfrm>
            <a:off x="2777045" y="2103438"/>
            <a:ext cx="1972800"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03" name="Google Shape;203;p38"/>
          <p:cNvSpPr txBox="1">
            <a:spLocks noGrp="1"/>
          </p:cNvSpPr>
          <p:nvPr>
            <p:ph type="body" idx="3"/>
          </p:nvPr>
        </p:nvSpPr>
        <p:spPr>
          <a:xfrm>
            <a:off x="5111177" y="2103438"/>
            <a:ext cx="1972800"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04" name="Google Shape;204;p38"/>
          <p:cNvSpPr txBox="1">
            <a:spLocks noGrp="1"/>
          </p:cNvSpPr>
          <p:nvPr>
            <p:ph type="body" idx="4"/>
          </p:nvPr>
        </p:nvSpPr>
        <p:spPr>
          <a:xfrm>
            <a:off x="7445309" y="2103438"/>
            <a:ext cx="1972800"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05" name="Google Shape;205;p38"/>
          <p:cNvSpPr txBox="1">
            <a:spLocks noGrp="1"/>
          </p:cNvSpPr>
          <p:nvPr>
            <p:ph type="body" idx="5"/>
          </p:nvPr>
        </p:nvSpPr>
        <p:spPr>
          <a:xfrm>
            <a:off x="9779443" y="2103438"/>
            <a:ext cx="1972800"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06" name="Google Shape;206;p38"/>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7" name="Google Shape;207;p38"/>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ull Content">
  <p:cSld name="Title and Full Content">
    <p:spTree>
      <p:nvGrpSpPr>
        <p:cNvPr id="1" name="Shape 208"/>
        <p:cNvGrpSpPr/>
        <p:nvPr/>
      </p:nvGrpSpPr>
      <p:grpSpPr>
        <a:xfrm>
          <a:off x="0" y="0"/>
          <a:ext cx="0" cy="0"/>
          <a:chOff x="0" y="0"/>
          <a:chExt cx="0" cy="0"/>
        </a:xfrm>
      </p:grpSpPr>
      <p:sp>
        <p:nvSpPr>
          <p:cNvPr id="209" name="Google Shape;209;p39"/>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0" name="Google Shape;210;p39"/>
          <p:cNvSpPr txBox="1">
            <a:spLocks noGrp="1"/>
          </p:cNvSpPr>
          <p:nvPr>
            <p:ph type="body" idx="1"/>
          </p:nvPr>
        </p:nvSpPr>
        <p:spPr>
          <a:xfrm>
            <a:off x="442913" y="2103120"/>
            <a:ext cx="11306175" cy="407384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11" name="Google Shape;211;p39"/>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Section Header Rose">
  <p:cSld name="Section Header Rose">
    <p:bg>
      <p:bgPr>
        <a:solidFill>
          <a:srgbClr val="D93954"/>
        </a:solidFill>
        <a:effectLst/>
      </p:bgPr>
    </p:bg>
    <p:spTree>
      <p:nvGrpSpPr>
        <p:cNvPr id="1" name="Shape 212"/>
        <p:cNvGrpSpPr/>
        <p:nvPr/>
      </p:nvGrpSpPr>
      <p:grpSpPr>
        <a:xfrm>
          <a:off x="0" y="0"/>
          <a:ext cx="0" cy="0"/>
          <a:chOff x="0" y="0"/>
          <a:chExt cx="0" cy="0"/>
        </a:xfrm>
      </p:grpSpPr>
      <p:sp>
        <p:nvSpPr>
          <p:cNvPr id="213" name="Google Shape;213;p40"/>
          <p:cNvSpPr txBox="1">
            <a:spLocks noGrp="1"/>
          </p:cNvSpPr>
          <p:nvPr>
            <p:ph type="title"/>
          </p:nvPr>
        </p:nvSpPr>
        <p:spPr>
          <a:xfrm>
            <a:off x="4951413" y="2103438"/>
            <a:ext cx="4936658" cy="2564265"/>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4" name="Google Shape;214;p40"/>
          <p:cNvSpPr txBox="1">
            <a:spLocks noGrp="1"/>
          </p:cNvSpPr>
          <p:nvPr>
            <p:ph type="subTitle" idx="1"/>
          </p:nvPr>
        </p:nvSpPr>
        <p:spPr>
          <a:xfrm>
            <a:off x="442912" y="0"/>
            <a:ext cx="4344987" cy="6858000"/>
          </a:xfrm>
          <a:prstGeom prst="rect">
            <a:avLst/>
          </a:prstGeom>
          <a:noFill/>
          <a:ln>
            <a:noFill/>
          </a:ln>
        </p:spPr>
        <p:txBody>
          <a:bodyPr spcFirstLastPara="1" wrap="square" lIns="0" tIns="0" rIns="0" bIns="0" anchor="ctr" anchorCtr="0">
            <a:noAutofit/>
          </a:bodyPr>
          <a:lstStyle>
            <a:lvl1pPr marR="0" lvl="0"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1pPr>
            <a:lvl2pPr marR="0" lvl="1"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2pPr>
            <a:lvl3pPr marR="0" lvl="2"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3pPr>
            <a:lvl4pPr marR="0" lvl="3"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4pPr>
            <a:lvl5pPr marR="0" lvl="4"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5pPr>
            <a:lvl6pPr marR="0" lvl="5"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6pPr>
            <a:lvl7pPr marR="0" lvl="6"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7pPr>
            <a:lvl8pPr marR="0" lvl="7"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8pPr>
            <a:lvl9pPr marR="0" lvl="8"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All Grey">
  <p:cSld name="Title Slide All Grey">
    <p:bg>
      <p:bgPr>
        <a:solidFill>
          <a:srgbClr val="464646"/>
        </a:solidFill>
        <a:effectLst/>
      </p:bgPr>
    </p:bg>
    <p:spTree>
      <p:nvGrpSpPr>
        <p:cNvPr id="1" name="Shape 37"/>
        <p:cNvGrpSpPr/>
        <p:nvPr/>
      </p:nvGrpSpPr>
      <p:grpSpPr>
        <a:xfrm>
          <a:off x="0" y="0"/>
          <a:ext cx="0" cy="0"/>
          <a:chOff x="0" y="0"/>
          <a:chExt cx="0" cy="0"/>
        </a:xfrm>
      </p:grpSpPr>
      <p:sp>
        <p:nvSpPr>
          <p:cNvPr id="38" name="Google Shape;38;p5"/>
          <p:cNvSpPr txBox="1">
            <a:spLocks noGrp="1"/>
          </p:cNvSpPr>
          <p:nvPr>
            <p:ph type="ctrTitle"/>
          </p:nvPr>
        </p:nvSpPr>
        <p:spPr>
          <a:xfrm>
            <a:off x="442912" y="428625"/>
            <a:ext cx="7418388" cy="265176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6000"/>
              <a:buFont typeface="Georgia"/>
              <a:buNone/>
              <a:defRPr sz="6000" b="0" i="0" u="none" strike="noStrike" cap="none">
                <a:solidFill>
                  <a:schemeClr val="lt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5"/>
          <p:cNvSpPr txBox="1">
            <a:spLocks noGrp="1"/>
          </p:cNvSpPr>
          <p:nvPr>
            <p:ph type="subTitle" idx="1"/>
          </p:nvPr>
        </p:nvSpPr>
        <p:spPr>
          <a:xfrm>
            <a:off x="442913" y="3749040"/>
            <a:ext cx="5473700" cy="59436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pic>
        <p:nvPicPr>
          <p:cNvPr id="40" name="Google Shape;40;p5"/>
          <p:cNvPicPr preferRelativeResize="0"/>
          <p:nvPr/>
        </p:nvPicPr>
        <p:blipFill rotWithShape="1">
          <a:blip r:embed="rId2">
            <a:alphaModFix/>
          </a:blip>
          <a:srcRect/>
          <a:stretch/>
        </p:blipFill>
        <p:spPr>
          <a:xfrm>
            <a:off x="185139" y="5330952"/>
            <a:ext cx="1636776" cy="1351184"/>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215"/>
        <p:cNvGrpSpPr/>
        <p:nvPr/>
      </p:nvGrpSpPr>
      <p:grpSpPr>
        <a:xfrm>
          <a:off x="0" y="0"/>
          <a:ext cx="0" cy="0"/>
          <a:chOff x="0" y="0"/>
          <a:chExt cx="0" cy="0"/>
        </a:xfrm>
      </p:grpSpPr>
      <p:sp>
        <p:nvSpPr>
          <p:cNvPr id="216" name="Google Shape;216;p41"/>
          <p:cNvSpPr/>
          <p:nvPr/>
        </p:nvSpPr>
        <p:spPr>
          <a:xfrm>
            <a:off x="6096000" y="0"/>
            <a:ext cx="6096000" cy="6858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217" name="Google Shape;217;p41"/>
          <p:cNvSpPr txBox="1">
            <a:spLocks noGrp="1"/>
          </p:cNvSpPr>
          <p:nvPr>
            <p:ph type="body" idx="1"/>
          </p:nvPr>
        </p:nvSpPr>
        <p:spPr>
          <a:xfrm>
            <a:off x="442913" y="2103438"/>
            <a:ext cx="5317807" cy="4068761"/>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18" name="Google Shape;218;p41"/>
          <p:cNvSpPr txBox="1">
            <a:spLocks noGrp="1"/>
          </p:cNvSpPr>
          <p:nvPr>
            <p:ph type="title"/>
          </p:nvPr>
        </p:nvSpPr>
        <p:spPr>
          <a:xfrm>
            <a:off x="442913" y="432000"/>
            <a:ext cx="5317807" cy="1387275"/>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9" name="Google Shape;219;p41"/>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lt1"/>
                </a:solidFill>
                <a:latin typeface="Arial"/>
                <a:ea typeface="Arial"/>
                <a:cs typeface="Arial"/>
                <a:sym typeface="Arial"/>
              </a:defRPr>
            </a:lvl1pPr>
            <a:lvl2pPr marL="0" marR="0" lvl="1" indent="0" algn="r" rtl="0">
              <a:spcBef>
                <a:spcPts val="0"/>
              </a:spcBef>
              <a:buNone/>
              <a:defRPr sz="750">
                <a:solidFill>
                  <a:schemeClr val="lt1"/>
                </a:solidFill>
                <a:latin typeface="Arial"/>
                <a:ea typeface="Arial"/>
                <a:cs typeface="Arial"/>
                <a:sym typeface="Arial"/>
              </a:defRPr>
            </a:lvl2pPr>
            <a:lvl3pPr marL="0" marR="0" lvl="2" indent="0" algn="r" rtl="0">
              <a:spcBef>
                <a:spcPts val="0"/>
              </a:spcBef>
              <a:buNone/>
              <a:defRPr sz="750">
                <a:solidFill>
                  <a:schemeClr val="lt1"/>
                </a:solidFill>
                <a:latin typeface="Arial"/>
                <a:ea typeface="Arial"/>
                <a:cs typeface="Arial"/>
                <a:sym typeface="Arial"/>
              </a:defRPr>
            </a:lvl3pPr>
            <a:lvl4pPr marL="0" marR="0" lvl="3" indent="0" algn="r" rtl="0">
              <a:spcBef>
                <a:spcPts val="0"/>
              </a:spcBef>
              <a:buNone/>
              <a:defRPr sz="750">
                <a:solidFill>
                  <a:schemeClr val="lt1"/>
                </a:solidFill>
                <a:latin typeface="Arial"/>
                <a:ea typeface="Arial"/>
                <a:cs typeface="Arial"/>
                <a:sym typeface="Arial"/>
              </a:defRPr>
            </a:lvl4pPr>
            <a:lvl5pPr marL="0" marR="0" lvl="4" indent="0" algn="r" rtl="0">
              <a:spcBef>
                <a:spcPts val="0"/>
              </a:spcBef>
              <a:buNone/>
              <a:defRPr sz="750">
                <a:solidFill>
                  <a:schemeClr val="lt1"/>
                </a:solidFill>
                <a:latin typeface="Arial"/>
                <a:ea typeface="Arial"/>
                <a:cs typeface="Arial"/>
                <a:sym typeface="Arial"/>
              </a:defRPr>
            </a:lvl5pPr>
            <a:lvl6pPr marL="0" marR="0" lvl="5" indent="0" algn="r" rtl="0">
              <a:spcBef>
                <a:spcPts val="0"/>
              </a:spcBef>
              <a:buNone/>
              <a:defRPr sz="750">
                <a:solidFill>
                  <a:schemeClr val="lt1"/>
                </a:solidFill>
                <a:latin typeface="Arial"/>
                <a:ea typeface="Arial"/>
                <a:cs typeface="Arial"/>
                <a:sym typeface="Arial"/>
              </a:defRPr>
            </a:lvl6pPr>
            <a:lvl7pPr marL="0" marR="0" lvl="6" indent="0" algn="r" rtl="0">
              <a:spcBef>
                <a:spcPts val="0"/>
              </a:spcBef>
              <a:buNone/>
              <a:defRPr sz="750">
                <a:solidFill>
                  <a:schemeClr val="lt1"/>
                </a:solidFill>
                <a:latin typeface="Arial"/>
                <a:ea typeface="Arial"/>
                <a:cs typeface="Arial"/>
                <a:sym typeface="Arial"/>
              </a:defRPr>
            </a:lvl7pPr>
            <a:lvl8pPr marL="0" marR="0" lvl="7" indent="0" algn="r" rtl="0">
              <a:spcBef>
                <a:spcPts val="0"/>
              </a:spcBef>
              <a:buNone/>
              <a:defRPr sz="750">
                <a:solidFill>
                  <a:schemeClr val="lt1"/>
                </a:solidFill>
                <a:latin typeface="Arial"/>
                <a:ea typeface="Arial"/>
                <a:cs typeface="Arial"/>
                <a:sym typeface="Arial"/>
              </a:defRPr>
            </a:lvl8pPr>
            <a:lvl9pPr marL="0" marR="0" lvl="8" indent="0" algn="r" rtl="0">
              <a:spcBef>
                <a:spcPts val="0"/>
              </a:spcBef>
              <a:buNone/>
              <a:defRPr sz="75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hree Images">
  <p:cSld name="Three Images">
    <p:spTree>
      <p:nvGrpSpPr>
        <p:cNvPr id="1" name="Shape 220"/>
        <p:cNvGrpSpPr/>
        <p:nvPr/>
      </p:nvGrpSpPr>
      <p:grpSpPr>
        <a:xfrm>
          <a:off x="0" y="0"/>
          <a:ext cx="0" cy="0"/>
          <a:chOff x="0" y="0"/>
          <a:chExt cx="0" cy="0"/>
        </a:xfrm>
      </p:grpSpPr>
      <p:sp>
        <p:nvSpPr>
          <p:cNvPr id="221" name="Google Shape;221;p42"/>
          <p:cNvSpPr/>
          <p:nvPr/>
        </p:nvSpPr>
        <p:spPr>
          <a:xfrm>
            <a:off x="442911" y="2100263"/>
            <a:ext cx="3529013" cy="301752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222" name="Google Shape;222;p42"/>
          <p:cNvSpPr/>
          <p:nvPr/>
        </p:nvSpPr>
        <p:spPr>
          <a:xfrm>
            <a:off x="4331493" y="2100263"/>
            <a:ext cx="3529013" cy="301752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223" name="Google Shape;223;p42"/>
          <p:cNvSpPr/>
          <p:nvPr/>
        </p:nvSpPr>
        <p:spPr>
          <a:xfrm>
            <a:off x="8220075" y="2100263"/>
            <a:ext cx="3529013" cy="301752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224" name="Google Shape;224;p42"/>
          <p:cNvSpPr txBox="1">
            <a:spLocks noGrp="1"/>
          </p:cNvSpPr>
          <p:nvPr>
            <p:ph type="body" idx="1"/>
          </p:nvPr>
        </p:nvSpPr>
        <p:spPr>
          <a:xfrm>
            <a:off x="442913" y="5280025"/>
            <a:ext cx="3529012" cy="892175"/>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25" name="Google Shape;225;p42"/>
          <p:cNvSpPr txBox="1">
            <a:spLocks noGrp="1"/>
          </p:cNvSpPr>
          <p:nvPr>
            <p:ph type="body" idx="2"/>
          </p:nvPr>
        </p:nvSpPr>
        <p:spPr>
          <a:xfrm>
            <a:off x="4331495" y="5280025"/>
            <a:ext cx="3529012" cy="892175"/>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26" name="Google Shape;226;p42"/>
          <p:cNvSpPr txBox="1">
            <a:spLocks noGrp="1"/>
          </p:cNvSpPr>
          <p:nvPr>
            <p:ph type="body" idx="3"/>
          </p:nvPr>
        </p:nvSpPr>
        <p:spPr>
          <a:xfrm>
            <a:off x="8220076" y="5280025"/>
            <a:ext cx="3529012" cy="892175"/>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27" name="Google Shape;227;p42"/>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8" name="Google Shape;228;p42"/>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9"/>
        <p:cNvGrpSpPr/>
        <p:nvPr/>
      </p:nvGrpSpPr>
      <p:grpSpPr>
        <a:xfrm>
          <a:off x="0" y="0"/>
          <a:ext cx="0" cy="0"/>
          <a:chOff x="0" y="0"/>
          <a:chExt cx="0" cy="0"/>
        </a:xfrm>
      </p:grpSpPr>
      <p:sp>
        <p:nvSpPr>
          <p:cNvPr id="230" name="Google Shape;230;p43"/>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1" name="Google Shape;231;p43"/>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hree Content Infographic">
  <p:cSld name="Three Content Infographic">
    <p:spTree>
      <p:nvGrpSpPr>
        <p:cNvPr id="1" name="Shape 232"/>
        <p:cNvGrpSpPr/>
        <p:nvPr/>
      </p:nvGrpSpPr>
      <p:grpSpPr>
        <a:xfrm>
          <a:off x="0" y="0"/>
          <a:ext cx="0" cy="0"/>
          <a:chOff x="0" y="0"/>
          <a:chExt cx="0" cy="0"/>
        </a:xfrm>
      </p:grpSpPr>
      <p:sp>
        <p:nvSpPr>
          <p:cNvPr id="233" name="Google Shape;233;p44"/>
          <p:cNvSpPr txBox="1">
            <a:spLocks noGrp="1"/>
          </p:cNvSpPr>
          <p:nvPr>
            <p:ph type="body" idx="1"/>
          </p:nvPr>
        </p:nvSpPr>
        <p:spPr>
          <a:xfrm>
            <a:off x="442913" y="3599542"/>
            <a:ext cx="3529012" cy="2578057"/>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34" name="Google Shape;234;p44"/>
          <p:cNvSpPr txBox="1">
            <a:spLocks noGrp="1"/>
          </p:cNvSpPr>
          <p:nvPr>
            <p:ph type="body" idx="2"/>
          </p:nvPr>
        </p:nvSpPr>
        <p:spPr>
          <a:xfrm>
            <a:off x="442913" y="2095500"/>
            <a:ext cx="3529012" cy="1333500"/>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chemeClr val="accent3"/>
              </a:buClr>
              <a:buSzPts val="8500"/>
              <a:buFont typeface="Arial"/>
              <a:buNone/>
              <a:defRPr sz="8500" b="0" i="0" u="none" strike="noStrike" cap="none">
                <a:solidFill>
                  <a:schemeClr val="accent3"/>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35" name="Google Shape;235;p44"/>
          <p:cNvSpPr txBox="1">
            <a:spLocks noGrp="1"/>
          </p:cNvSpPr>
          <p:nvPr>
            <p:ph type="body" idx="3"/>
          </p:nvPr>
        </p:nvSpPr>
        <p:spPr>
          <a:xfrm>
            <a:off x="4327524" y="2095500"/>
            <a:ext cx="3533775" cy="1333500"/>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chemeClr val="dk2"/>
              </a:buClr>
              <a:buSzPts val="8500"/>
              <a:buFont typeface="Arial"/>
              <a:buNone/>
              <a:defRPr sz="8500" b="0" i="0" u="none" strike="noStrike" cap="none">
                <a:solidFill>
                  <a:schemeClr val="dk2"/>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36" name="Google Shape;236;p44"/>
          <p:cNvSpPr txBox="1">
            <a:spLocks noGrp="1"/>
          </p:cNvSpPr>
          <p:nvPr>
            <p:ph type="body" idx="4"/>
          </p:nvPr>
        </p:nvSpPr>
        <p:spPr>
          <a:xfrm>
            <a:off x="8222571" y="2095500"/>
            <a:ext cx="3529012" cy="1333500"/>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chemeClr val="accent1"/>
              </a:buClr>
              <a:buSzPts val="8500"/>
              <a:buFont typeface="Arial"/>
              <a:buNone/>
              <a:defRPr sz="8500" b="0" i="0" u="none" strike="noStrike" cap="none">
                <a:solidFill>
                  <a:schemeClr val="accent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37" name="Google Shape;237;p44"/>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8" name="Google Shape;238;p44"/>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39" name="Google Shape;239;p44"/>
          <p:cNvSpPr txBox="1">
            <a:spLocks noGrp="1"/>
          </p:cNvSpPr>
          <p:nvPr>
            <p:ph type="body" idx="5"/>
          </p:nvPr>
        </p:nvSpPr>
        <p:spPr>
          <a:xfrm>
            <a:off x="4327525" y="3599542"/>
            <a:ext cx="3533775" cy="2578057"/>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40" name="Google Shape;240;p44"/>
          <p:cNvSpPr txBox="1">
            <a:spLocks noGrp="1"/>
          </p:cNvSpPr>
          <p:nvPr>
            <p:ph type="body" idx="6"/>
          </p:nvPr>
        </p:nvSpPr>
        <p:spPr>
          <a:xfrm>
            <a:off x="8222571" y="3599542"/>
            <a:ext cx="3529012" cy="2578057"/>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Infographic and Chart">
  <p:cSld name="Infographic and Chart">
    <p:spTree>
      <p:nvGrpSpPr>
        <p:cNvPr id="1" name="Shape 241"/>
        <p:cNvGrpSpPr/>
        <p:nvPr/>
      </p:nvGrpSpPr>
      <p:grpSpPr>
        <a:xfrm>
          <a:off x="0" y="0"/>
          <a:ext cx="0" cy="0"/>
          <a:chOff x="0" y="0"/>
          <a:chExt cx="0" cy="0"/>
        </a:xfrm>
      </p:grpSpPr>
      <p:sp>
        <p:nvSpPr>
          <p:cNvPr id="242" name="Google Shape;242;p45"/>
          <p:cNvSpPr/>
          <p:nvPr/>
        </p:nvSpPr>
        <p:spPr>
          <a:xfrm>
            <a:off x="0" y="2103438"/>
            <a:ext cx="3971925" cy="4068762"/>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3" name="Google Shape;243;p45"/>
          <p:cNvSpPr txBox="1">
            <a:spLocks noGrp="1"/>
          </p:cNvSpPr>
          <p:nvPr>
            <p:ph type="body" idx="1"/>
          </p:nvPr>
        </p:nvSpPr>
        <p:spPr>
          <a:xfrm>
            <a:off x="360370" y="2103120"/>
            <a:ext cx="3611880" cy="173736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lt1"/>
              </a:buClr>
              <a:buSzPts val="13600"/>
              <a:buFont typeface="Arial"/>
              <a:buNone/>
              <a:defRPr sz="13600" b="1" i="0" u="none" strike="noStrike" cap="none">
                <a:solidFill>
                  <a:schemeClr val="lt1"/>
                </a:solidFill>
                <a:latin typeface="Arial"/>
                <a:ea typeface="Arial"/>
                <a:cs typeface="Arial"/>
                <a:sym typeface="Arial"/>
              </a:defRPr>
            </a:lvl1pPr>
            <a:lvl2pPr marL="914400" marR="0" lvl="1"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44" name="Google Shape;244;p45"/>
          <p:cNvSpPr txBox="1">
            <a:spLocks noGrp="1"/>
          </p:cNvSpPr>
          <p:nvPr>
            <p:ph type="body" idx="2"/>
          </p:nvPr>
        </p:nvSpPr>
        <p:spPr>
          <a:xfrm>
            <a:off x="442914" y="3931920"/>
            <a:ext cx="3328986" cy="2061784"/>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
        <p:nvSpPr>
          <p:cNvPr id="245" name="Google Shape;245;p45"/>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6" name="Google Shape;246;p45"/>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One Column Content Dark">
  <p:cSld name="One Column Content Dark">
    <p:bg>
      <p:bgPr>
        <a:solidFill>
          <a:srgbClr val="464646"/>
        </a:solidFill>
        <a:effectLst/>
      </p:bgPr>
    </p:bg>
    <p:spTree>
      <p:nvGrpSpPr>
        <p:cNvPr id="1" name="Shape 247"/>
        <p:cNvGrpSpPr/>
        <p:nvPr/>
      </p:nvGrpSpPr>
      <p:grpSpPr>
        <a:xfrm>
          <a:off x="0" y="0"/>
          <a:ext cx="0" cy="0"/>
          <a:chOff x="0" y="0"/>
          <a:chExt cx="0" cy="0"/>
        </a:xfrm>
      </p:grpSpPr>
      <p:sp>
        <p:nvSpPr>
          <p:cNvPr id="248" name="Google Shape;248;p46"/>
          <p:cNvSpPr txBox="1">
            <a:spLocks noGrp="1"/>
          </p:cNvSpPr>
          <p:nvPr>
            <p:ph type="body" idx="1"/>
          </p:nvPr>
        </p:nvSpPr>
        <p:spPr>
          <a:xfrm>
            <a:off x="442914" y="2103438"/>
            <a:ext cx="3529012"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1pPr>
            <a:lvl2pPr marL="914400" marR="0" lvl="1" indent="-330200"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30200"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L="1828800" marR="0" lvl="3" indent="-330200"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lnSpc>
                <a:spcPct val="100000"/>
              </a:lnSpc>
              <a:spcBef>
                <a:spcPts val="600"/>
              </a:spcBef>
              <a:spcAft>
                <a:spcPts val="60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249" name="Google Shape;249;p46"/>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3200"/>
              <a:buFont typeface="Georgia"/>
              <a:buNone/>
              <a:defRPr sz="3200" b="0" i="0" u="none" strike="noStrike" cap="none">
                <a:solidFill>
                  <a:schemeClr val="lt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0" name="Google Shape;250;p46"/>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lt1"/>
                </a:solidFill>
                <a:latin typeface="Arial"/>
                <a:ea typeface="Arial"/>
                <a:cs typeface="Arial"/>
                <a:sym typeface="Arial"/>
              </a:defRPr>
            </a:lvl1pPr>
            <a:lvl2pPr marL="0" marR="0" lvl="1" indent="0" algn="r" rtl="0">
              <a:spcBef>
                <a:spcPts val="0"/>
              </a:spcBef>
              <a:buNone/>
              <a:defRPr sz="750">
                <a:solidFill>
                  <a:schemeClr val="lt1"/>
                </a:solidFill>
                <a:latin typeface="Arial"/>
                <a:ea typeface="Arial"/>
                <a:cs typeface="Arial"/>
                <a:sym typeface="Arial"/>
              </a:defRPr>
            </a:lvl2pPr>
            <a:lvl3pPr marL="0" marR="0" lvl="2" indent="0" algn="r" rtl="0">
              <a:spcBef>
                <a:spcPts val="0"/>
              </a:spcBef>
              <a:buNone/>
              <a:defRPr sz="750">
                <a:solidFill>
                  <a:schemeClr val="lt1"/>
                </a:solidFill>
                <a:latin typeface="Arial"/>
                <a:ea typeface="Arial"/>
                <a:cs typeface="Arial"/>
                <a:sym typeface="Arial"/>
              </a:defRPr>
            </a:lvl3pPr>
            <a:lvl4pPr marL="0" marR="0" lvl="3" indent="0" algn="r" rtl="0">
              <a:spcBef>
                <a:spcPts val="0"/>
              </a:spcBef>
              <a:buNone/>
              <a:defRPr sz="750">
                <a:solidFill>
                  <a:schemeClr val="lt1"/>
                </a:solidFill>
                <a:latin typeface="Arial"/>
                <a:ea typeface="Arial"/>
                <a:cs typeface="Arial"/>
                <a:sym typeface="Arial"/>
              </a:defRPr>
            </a:lvl4pPr>
            <a:lvl5pPr marL="0" marR="0" lvl="4" indent="0" algn="r" rtl="0">
              <a:spcBef>
                <a:spcPts val="0"/>
              </a:spcBef>
              <a:buNone/>
              <a:defRPr sz="750">
                <a:solidFill>
                  <a:schemeClr val="lt1"/>
                </a:solidFill>
                <a:latin typeface="Arial"/>
                <a:ea typeface="Arial"/>
                <a:cs typeface="Arial"/>
                <a:sym typeface="Arial"/>
              </a:defRPr>
            </a:lvl5pPr>
            <a:lvl6pPr marL="0" marR="0" lvl="5" indent="0" algn="r" rtl="0">
              <a:spcBef>
                <a:spcPts val="0"/>
              </a:spcBef>
              <a:buNone/>
              <a:defRPr sz="750">
                <a:solidFill>
                  <a:schemeClr val="lt1"/>
                </a:solidFill>
                <a:latin typeface="Arial"/>
                <a:ea typeface="Arial"/>
                <a:cs typeface="Arial"/>
                <a:sym typeface="Arial"/>
              </a:defRPr>
            </a:lvl6pPr>
            <a:lvl7pPr marL="0" marR="0" lvl="6" indent="0" algn="r" rtl="0">
              <a:spcBef>
                <a:spcPts val="0"/>
              </a:spcBef>
              <a:buNone/>
              <a:defRPr sz="750">
                <a:solidFill>
                  <a:schemeClr val="lt1"/>
                </a:solidFill>
                <a:latin typeface="Arial"/>
                <a:ea typeface="Arial"/>
                <a:cs typeface="Arial"/>
                <a:sym typeface="Arial"/>
              </a:defRPr>
            </a:lvl7pPr>
            <a:lvl8pPr marL="0" marR="0" lvl="7" indent="0" algn="r" rtl="0">
              <a:spcBef>
                <a:spcPts val="0"/>
              </a:spcBef>
              <a:buNone/>
              <a:defRPr sz="750">
                <a:solidFill>
                  <a:schemeClr val="lt1"/>
                </a:solidFill>
                <a:latin typeface="Arial"/>
                <a:ea typeface="Arial"/>
                <a:cs typeface="Arial"/>
                <a:sym typeface="Arial"/>
              </a:defRPr>
            </a:lvl8pPr>
            <a:lvl9pPr marL="0" marR="0" lvl="8" indent="0" algn="r" rtl="0">
              <a:spcBef>
                <a:spcPts val="0"/>
              </a:spcBef>
              <a:buNone/>
              <a:defRPr sz="75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51" name="Google Shape;251;p46"/>
          <p:cNvSpPr txBox="1"/>
          <p:nvPr/>
        </p:nvSpPr>
        <p:spPr>
          <a:xfrm>
            <a:off x="442913" y="6492240"/>
            <a:ext cx="5473700" cy="13716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GB" sz="750" b="0">
                <a:solidFill>
                  <a:schemeClr val="lt1"/>
                </a:solidFill>
                <a:latin typeface="Arial"/>
                <a:ea typeface="Arial"/>
                <a:cs typeface="Arial"/>
                <a:sym typeface="Arial"/>
              </a:rPr>
              <a:t>PwC</a:t>
            </a: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Title and Chart Dark">
  <p:cSld name="Title and Chart Dark">
    <p:bg>
      <p:bgPr>
        <a:solidFill>
          <a:srgbClr val="464646"/>
        </a:solidFill>
        <a:effectLst/>
      </p:bgPr>
    </p:bg>
    <p:spTree>
      <p:nvGrpSpPr>
        <p:cNvPr id="1" name="Shape 252"/>
        <p:cNvGrpSpPr/>
        <p:nvPr/>
      </p:nvGrpSpPr>
      <p:grpSpPr>
        <a:xfrm>
          <a:off x="0" y="0"/>
          <a:ext cx="0" cy="0"/>
          <a:chOff x="0" y="0"/>
          <a:chExt cx="0" cy="0"/>
        </a:xfrm>
      </p:grpSpPr>
      <p:sp>
        <p:nvSpPr>
          <p:cNvPr id="253" name="Google Shape;253;p47"/>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3200"/>
              <a:buFont typeface="Georgia"/>
              <a:buNone/>
              <a:defRPr sz="3200" b="0" i="0" u="none" strike="noStrike" cap="none">
                <a:solidFill>
                  <a:schemeClr val="lt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4" name="Google Shape;254;p47"/>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lt1"/>
                </a:solidFill>
                <a:latin typeface="Arial"/>
                <a:ea typeface="Arial"/>
                <a:cs typeface="Arial"/>
                <a:sym typeface="Arial"/>
              </a:defRPr>
            </a:lvl1pPr>
            <a:lvl2pPr marL="0" marR="0" lvl="1" indent="0" algn="r" rtl="0">
              <a:spcBef>
                <a:spcPts val="0"/>
              </a:spcBef>
              <a:buNone/>
              <a:defRPr sz="750">
                <a:solidFill>
                  <a:schemeClr val="lt1"/>
                </a:solidFill>
                <a:latin typeface="Arial"/>
                <a:ea typeface="Arial"/>
                <a:cs typeface="Arial"/>
                <a:sym typeface="Arial"/>
              </a:defRPr>
            </a:lvl2pPr>
            <a:lvl3pPr marL="0" marR="0" lvl="2" indent="0" algn="r" rtl="0">
              <a:spcBef>
                <a:spcPts val="0"/>
              </a:spcBef>
              <a:buNone/>
              <a:defRPr sz="750">
                <a:solidFill>
                  <a:schemeClr val="lt1"/>
                </a:solidFill>
                <a:latin typeface="Arial"/>
                <a:ea typeface="Arial"/>
                <a:cs typeface="Arial"/>
                <a:sym typeface="Arial"/>
              </a:defRPr>
            </a:lvl3pPr>
            <a:lvl4pPr marL="0" marR="0" lvl="3" indent="0" algn="r" rtl="0">
              <a:spcBef>
                <a:spcPts val="0"/>
              </a:spcBef>
              <a:buNone/>
              <a:defRPr sz="750">
                <a:solidFill>
                  <a:schemeClr val="lt1"/>
                </a:solidFill>
                <a:latin typeface="Arial"/>
                <a:ea typeface="Arial"/>
                <a:cs typeface="Arial"/>
                <a:sym typeface="Arial"/>
              </a:defRPr>
            </a:lvl4pPr>
            <a:lvl5pPr marL="0" marR="0" lvl="4" indent="0" algn="r" rtl="0">
              <a:spcBef>
                <a:spcPts val="0"/>
              </a:spcBef>
              <a:buNone/>
              <a:defRPr sz="750">
                <a:solidFill>
                  <a:schemeClr val="lt1"/>
                </a:solidFill>
                <a:latin typeface="Arial"/>
                <a:ea typeface="Arial"/>
                <a:cs typeface="Arial"/>
                <a:sym typeface="Arial"/>
              </a:defRPr>
            </a:lvl5pPr>
            <a:lvl6pPr marL="0" marR="0" lvl="5" indent="0" algn="r" rtl="0">
              <a:spcBef>
                <a:spcPts val="0"/>
              </a:spcBef>
              <a:buNone/>
              <a:defRPr sz="750">
                <a:solidFill>
                  <a:schemeClr val="lt1"/>
                </a:solidFill>
                <a:latin typeface="Arial"/>
                <a:ea typeface="Arial"/>
                <a:cs typeface="Arial"/>
                <a:sym typeface="Arial"/>
              </a:defRPr>
            </a:lvl6pPr>
            <a:lvl7pPr marL="0" marR="0" lvl="6" indent="0" algn="r" rtl="0">
              <a:spcBef>
                <a:spcPts val="0"/>
              </a:spcBef>
              <a:buNone/>
              <a:defRPr sz="750">
                <a:solidFill>
                  <a:schemeClr val="lt1"/>
                </a:solidFill>
                <a:latin typeface="Arial"/>
                <a:ea typeface="Arial"/>
                <a:cs typeface="Arial"/>
                <a:sym typeface="Arial"/>
              </a:defRPr>
            </a:lvl7pPr>
            <a:lvl8pPr marL="0" marR="0" lvl="7" indent="0" algn="r" rtl="0">
              <a:spcBef>
                <a:spcPts val="0"/>
              </a:spcBef>
              <a:buNone/>
              <a:defRPr sz="750">
                <a:solidFill>
                  <a:schemeClr val="lt1"/>
                </a:solidFill>
                <a:latin typeface="Arial"/>
                <a:ea typeface="Arial"/>
                <a:cs typeface="Arial"/>
                <a:sym typeface="Arial"/>
              </a:defRPr>
            </a:lvl8pPr>
            <a:lvl9pPr marL="0" marR="0" lvl="8" indent="0" algn="r" rtl="0">
              <a:spcBef>
                <a:spcPts val="0"/>
              </a:spcBef>
              <a:buNone/>
              <a:defRPr sz="75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55" name="Google Shape;255;p47"/>
          <p:cNvSpPr txBox="1"/>
          <p:nvPr/>
        </p:nvSpPr>
        <p:spPr>
          <a:xfrm>
            <a:off x="442913" y="6492240"/>
            <a:ext cx="5473700" cy="13716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GB" sz="750" b="0">
                <a:solidFill>
                  <a:schemeClr val="lt1"/>
                </a:solidFill>
                <a:latin typeface="Arial"/>
                <a:ea typeface="Arial"/>
                <a:cs typeface="Arial"/>
                <a:sym typeface="Arial"/>
              </a:rPr>
              <a:t>PwC</a:t>
            </a: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One Column Chart">
  <p:cSld name="One Column Chart">
    <p:spTree>
      <p:nvGrpSpPr>
        <p:cNvPr id="1" name="Shape 256"/>
        <p:cNvGrpSpPr/>
        <p:nvPr/>
      </p:nvGrpSpPr>
      <p:grpSpPr>
        <a:xfrm>
          <a:off x="0" y="0"/>
          <a:ext cx="0" cy="0"/>
          <a:chOff x="0" y="0"/>
          <a:chExt cx="0" cy="0"/>
        </a:xfrm>
      </p:grpSpPr>
      <p:sp>
        <p:nvSpPr>
          <p:cNvPr id="257" name="Google Shape;257;p48"/>
          <p:cNvSpPr txBox="1">
            <a:spLocks noGrp="1"/>
          </p:cNvSpPr>
          <p:nvPr>
            <p:ph type="body" idx="1"/>
          </p:nvPr>
        </p:nvSpPr>
        <p:spPr>
          <a:xfrm>
            <a:off x="442914" y="2103438"/>
            <a:ext cx="3529012"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58" name="Google Shape;258;p48"/>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9" name="Google Shape;259;p48"/>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One Column Chart Dark">
  <p:cSld name="One Column Chart Dark">
    <p:bg>
      <p:bgPr>
        <a:solidFill>
          <a:srgbClr val="464646"/>
        </a:solidFill>
        <a:effectLst/>
      </p:bgPr>
    </p:bg>
    <p:spTree>
      <p:nvGrpSpPr>
        <p:cNvPr id="1" name="Shape 260"/>
        <p:cNvGrpSpPr/>
        <p:nvPr/>
      </p:nvGrpSpPr>
      <p:grpSpPr>
        <a:xfrm>
          <a:off x="0" y="0"/>
          <a:ext cx="0" cy="0"/>
          <a:chOff x="0" y="0"/>
          <a:chExt cx="0" cy="0"/>
        </a:xfrm>
      </p:grpSpPr>
      <p:sp>
        <p:nvSpPr>
          <p:cNvPr id="261" name="Google Shape;261;p49"/>
          <p:cNvSpPr txBox="1">
            <a:spLocks noGrp="1"/>
          </p:cNvSpPr>
          <p:nvPr>
            <p:ph type="body" idx="1"/>
          </p:nvPr>
        </p:nvSpPr>
        <p:spPr>
          <a:xfrm>
            <a:off x="442914" y="2103438"/>
            <a:ext cx="3529012"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1pPr>
            <a:lvl2pPr marL="914400" marR="0" lvl="1" indent="-330200"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30200"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L="1828800" marR="0" lvl="3" indent="-330200"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lnSpc>
                <a:spcPct val="100000"/>
              </a:lnSpc>
              <a:spcBef>
                <a:spcPts val="600"/>
              </a:spcBef>
              <a:spcAft>
                <a:spcPts val="60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262" name="Google Shape;262;p49"/>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3200"/>
              <a:buFont typeface="Georgia"/>
              <a:buNone/>
              <a:defRPr sz="3200" b="0" i="0" u="none" strike="noStrike" cap="none">
                <a:solidFill>
                  <a:schemeClr val="lt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3" name="Google Shape;263;p49"/>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lt1"/>
                </a:solidFill>
                <a:latin typeface="Arial"/>
                <a:ea typeface="Arial"/>
                <a:cs typeface="Arial"/>
                <a:sym typeface="Arial"/>
              </a:defRPr>
            </a:lvl1pPr>
            <a:lvl2pPr marL="0" marR="0" lvl="1" indent="0" algn="r" rtl="0">
              <a:spcBef>
                <a:spcPts val="0"/>
              </a:spcBef>
              <a:buNone/>
              <a:defRPr sz="750">
                <a:solidFill>
                  <a:schemeClr val="lt1"/>
                </a:solidFill>
                <a:latin typeface="Arial"/>
                <a:ea typeface="Arial"/>
                <a:cs typeface="Arial"/>
                <a:sym typeface="Arial"/>
              </a:defRPr>
            </a:lvl2pPr>
            <a:lvl3pPr marL="0" marR="0" lvl="2" indent="0" algn="r" rtl="0">
              <a:spcBef>
                <a:spcPts val="0"/>
              </a:spcBef>
              <a:buNone/>
              <a:defRPr sz="750">
                <a:solidFill>
                  <a:schemeClr val="lt1"/>
                </a:solidFill>
                <a:latin typeface="Arial"/>
                <a:ea typeface="Arial"/>
                <a:cs typeface="Arial"/>
                <a:sym typeface="Arial"/>
              </a:defRPr>
            </a:lvl3pPr>
            <a:lvl4pPr marL="0" marR="0" lvl="3" indent="0" algn="r" rtl="0">
              <a:spcBef>
                <a:spcPts val="0"/>
              </a:spcBef>
              <a:buNone/>
              <a:defRPr sz="750">
                <a:solidFill>
                  <a:schemeClr val="lt1"/>
                </a:solidFill>
                <a:latin typeface="Arial"/>
                <a:ea typeface="Arial"/>
                <a:cs typeface="Arial"/>
                <a:sym typeface="Arial"/>
              </a:defRPr>
            </a:lvl4pPr>
            <a:lvl5pPr marL="0" marR="0" lvl="4" indent="0" algn="r" rtl="0">
              <a:spcBef>
                <a:spcPts val="0"/>
              </a:spcBef>
              <a:buNone/>
              <a:defRPr sz="750">
                <a:solidFill>
                  <a:schemeClr val="lt1"/>
                </a:solidFill>
                <a:latin typeface="Arial"/>
                <a:ea typeface="Arial"/>
                <a:cs typeface="Arial"/>
                <a:sym typeface="Arial"/>
              </a:defRPr>
            </a:lvl5pPr>
            <a:lvl6pPr marL="0" marR="0" lvl="5" indent="0" algn="r" rtl="0">
              <a:spcBef>
                <a:spcPts val="0"/>
              </a:spcBef>
              <a:buNone/>
              <a:defRPr sz="750">
                <a:solidFill>
                  <a:schemeClr val="lt1"/>
                </a:solidFill>
                <a:latin typeface="Arial"/>
                <a:ea typeface="Arial"/>
                <a:cs typeface="Arial"/>
                <a:sym typeface="Arial"/>
              </a:defRPr>
            </a:lvl6pPr>
            <a:lvl7pPr marL="0" marR="0" lvl="6" indent="0" algn="r" rtl="0">
              <a:spcBef>
                <a:spcPts val="0"/>
              </a:spcBef>
              <a:buNone/>
              <a:defRPr sz="750">
                <a:solidFill>
                  <a:schemeClr val="lt1"/>
                </a:solidFill>
                <a:latin typeface="Arial"/>
                <a:ea typeface="Arial"/>
                <a:cs typeface="Arial"/>
                <a:sym typeface="Arial"/>
              </a:defRPr>
            </a:lvl7pPr>
            <a:lvl8pPr marL="0" marR="0" lvl="7" indent="0" algn="r" rtl="0">
              <a:spcBef>
                <a:spcPts val="0"/>
              </a:spcBef>
              <a:buNone/>
              <a:defRPr sz="750">
                <a:solidFill>
                  <a:schemeClr val="lt1"/>
                </a:solidFill>
                <a:latin typeface="Arial"/>
                <a:ea typeface="Arial"/>
                <a:cs typeface="Arial"/>
                <a:sym typeface="Arial"/>
              </a:defRPr>
            </a:lvl8pPr>
            <a:lvl9pPr marL="0" marR="0" lvl="8" indent="0" algn="r" rtl="0">
              <a:spcBef>
                <a:spcPts val="0"/>
              </a:spcBef>
              <a:buNone/>
              <a:defRPr sz="75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64" name="Google Shape;264;p49"/>
          <p:cNvSpPr txBox="1"/>
          <p:nvPr/>
        </p:nvSpPr>
        <p:spPr>
          <a:xfrm>
            <a:off x="442913" y="6492240"/>
            <a:ext cx="5473700" cy="13716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GB" sz="750" b="0">
                <a:solidFill>
                  <a:schemeClr val="lt1"/>
                </a:solidFill>
                <a:latin typeface="Arial"/>
                <a:ea typeface="Arial"/>
                <a:cs typeface="Arial"/>
                <a:sym typeface="Arial"/>
              </a:rPr>
              <a:t>PwC</a:t>
            </a:r>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Four Text Boxes for Icons">
  <p:cSld name="Four Text Boxes for Icons">
    <p:spTree>
      <p:nvGrpSpPr>
        <p:cNvPr id="1" name="Shape 265"/>
        <p:cNvGrpSpPr/>
        <p:nvPr/>
      </p:nvGrpSpPr>
      <p:grpSpPr>
        <a:xfrm>
          <a:off x="0" y="0"/>
          <a:ext cx="0" cy="0"/>
          <a:chOff x="0" y="0"/>
          <a:chExt cx="0" cy="0"/>
        </a:xfrm>
      </p:grpSpPr>
      <p:sp>
        <p:nvSpPr>
          <p:cNvPr id="266" name="Google Shape;266;p50"/>
          <p:cNvSpPr txBox="1">
            <a:spLocks noGrp="1"/>
          </p:cNvSpPr>
          <p:nvPr>
            <p:ph type="body" idx="1"/>
          </p:nvPr>
        </p:nvSpPr>
        <p:spPr>
          <a:xfrm>
            <a:off x="442913" y="3429000"/>
            <a:ext cx="2560320" cy="27432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67" name="Google Shape;267;p50"/>
          <p:cNvSpPr txBox="1">
            <a:spLocks noGrp="1"/>
          </p:cNvSpPr>
          <p:nvPr>
            <p:ph type="body" idx="2"/>
          </p:nvPr>
        </p:nvSpPr>
        <p:spPr>
          <a:xfrm>
            <a:off x="3359638" y="3429000"/>
            <a:ext cx="2560320" cy="27432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68" name="Google Shape;268;p50"/>
          <p:cNvSpPr txBox="1">
            <a:spLocks noGrp="1"/>
          </p:cNvSpPr>
          <p:nvPr>
            <p:ph type="body" idx="3"/>
          </p:nvPr>
        </p:nvSpPr>
        <p:spPr>
          <a:xfrm>
            <a:off x="6276363" y="3429000"/>
            <a:ext cx="2560320" cy="27432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69" name="Google Shape;269;p50"/>
          <p:cNvSpPr txBox="1">
            <a:spLocks noGrp="1"/>
          </p:cNvSpPr>
          <p:nvPr>
            <p:ph type="body" idx="4"/>
          </p:nvPr>
        </p:nvSpPr>
        <p:spPr>
          <a:xfrm>
            <a:off x="9193088" y="3429000"/>
            <a:ext cx="2560320" cy="27432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70" name="Google Shape;270;p50"/>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1" name="Google Shape;271;p50"/>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All White">
  <p:cSld name="Title Slide All White">
    <p:bg>
      <p:bgPr>
        <a:solidFill>
          <a:schemeClr val="lt1"/>
        </a:solidFill>
        <a:effectLst/>
      </p:bgPr>
    </p:bg>
    <p:spTree>
      <p:nvGrpSpPr>
        <p:cNvPr id="1" name="Shape 41"/>
        <p:cNvGrpSpPr/>
        <p:nvPr/>
      </p:nvGrpSpPr>
      <p:grpSpPr>
        <a:xfrm>
          <a:off x="0" y="0"/>
          <a:ext cx="0" cy="0"/>
          <a:chOff x="0" y="0"/>
          <a:chExt cx="0" cy="0"/>
        </a:xfrm>
      </p:grpSpPr>
      <p:sp>
        <p:nvSpPr>
          <p:cNvPr id="42" name="Google Shape;42;p6"/>
          <p:cNvSpPr txBox="1">
            <a:spLocks noGrp="1"/>
          </p:cNvSpPr>
          <p:nvPr>
            <p:ph type="ctrTitle"/>
          </p:nvPr>
        </p:nvSpPr>
        <p:spPr>
          <a:xfrm>
            <a:off x="442912" y="428625"/>
            <a:ext cx="7418388" cy="265176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dk1"/>
              </a:buClr>
              <a:buSzPts val="6000"/>
              <a:buFont typeface="Georgia"/>
              <a:buNone/>
              <a:defRPr sz="60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6"/>
          <p:cNvSpPr txBox="1">
            <a:spLocks noGrp="1"/>
          </p:cNvSpPr>
          <p:nvPr>
            <p:ph type="subTitle" idx="1"/>
          </p:nvPr>
        </p:nvSpPr>
        <p:spPr>
          <a:xfrm>
            <a:off x="442913" y="3749040"/>
            <a:ext cx="5473700" cy="59436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44" name="Google Shape;44;p6"/>
          <p:cNvPicPr preferRelativeResize="0"/>
          <p:nvPr/>
        </p:nvPicPr>
        <p:blipFill rotWithShape="1">
          <a:blip r:embed="rId2">
            <a:alphaModFix/>
          </a:blip>
          <a:srcRect/>
          <a:stretch/>
        </p:blipFill>
        <p:spPr>
          <a:xfrm>
            <a:off x="185139" y="5330952"/>
            <a:ext cx="1636776" cy="1351185"/>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Four Team Images">
  <p:cSld name="Four Team Images">
    <p:spTree>
      <p:nvGrpSpPr>
        <p:cNvPr id="1" name="Shape 272"/>
        <p:cNvGrpSpPr/>
        <p:nvPr/>
      </p:nvGrpSpPr>
      <p:grpSpPr>
        <a:xfrm>
          <a:off x="0" y="0"/>
          <a:ext cx="0" cy="0"/>
          <a:chOff x="0" y="0"/>
          <a:chExt cx="0" cy="0"/>
        </a:xfrm>
      </p:grpSpPr>
      <p:sp>
        <p:nvSpPr>
          <p:cNvPr id="273" name="Google Shape;273;p51"/>
          <p:cNvSpPr/>
          <p:nvPr/>
        </p:nvSpPr>
        <p:spPr>
          <a:xfrm>
            <a:off x="442912" y="2100263"/>
            <a:ext cx="1325880" cy="1328737"/>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274" name="Google Shape;274;p51"/>
          <p:cNvSpPr/>
          <p:nvPr/>
        </p:nvSpPr>
        <p:spPr>
          <a:xfrm>
            <a:off x="3359637" y="2100263"/>
            <a:ext cx="1325880" cy="1328737"/>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275" name="Google Shape;275;p51"/>
          <p:cNvSpPr/>
          <p:nvPr/>
        </p:nvSpPr>
        <p:spPr>
          <a:xfrm>
            <a:off x="6276362" y="2100263"/>
            <a:ext cx="1325880" cy="1328737"/>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276" name="Google Shape;276;p51"/>
          <p:cNvSpPr/>
          <p:nvPr/>
        </p:nvSpPr>
        <p:spPr>
          <a:xfrm>
            <a:off x="9193088" y="2100263"/>
            <a:ext cx="1325880" cy="1328737"/>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277" name="Google Shape;277;p51"/>
          <p:cNvSpPr txBox="1">
            <a:spLocks noGrp="1"/>
          </p:cNvSpPr>
          <p:nvPr>
            <p:ph type="body" idx="1"/>
          </p:nvPr>
        </p:nvSpPr>
        <p:spPr>
          <a:xfrm>
            <a:off x="442912" y="3657600"/>
            <a:ext cx="2560320" cy="2514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rtl="0">
              <a:lnSpc>
                <a:spcPct val="100000"/>
              </a:lnSpc>
              <a:spcBef>
                <a:spcPts val="300"/>
              </a:spcBef>
              <a:spcAft>
                <a:spcPts val="30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278" name="Google Shape;278;p51"/>
          <p:cNvSpPr txBox="1">
            <a:spLocks noGrp="1"/>
          </p:cNvSpPr>
          <p:nvPr>
            <p:ph type="body" idx="2"/>
          </p:nvPr>
        </p:nvSpPr>
        <p:spPr>
          <a:xfrm>
            <a:off x="3359638" y="3657600"/>
            <a:ext cx="2560320" cy="2514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rtl="0">
              <a:lnSpc>
                <a:spcPct val="100000"/>
              </a:lnSpc>
              <a:spcBef>
                <a:spcPts val="300"/>
              </a:spcBef>
              <a:spcAft>
                <a:spcPts val="30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279" name="Google Shape;279;p51"/>
          <p:cNvSpPr txBox="1">
            <a:spLocks noGrp="1"/>
          </p:cNvSpPr>
          <p:nvPr>
            <p:ph type="body" idx="3"/>
          </p:nvPr>
        </p:nvSpPr>
        <p:spPr>
          <a:xfrm>
            <a:off x="6276362" y="3657600"/>
            <a:ext cx="2560320" cy="2514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rtl="0">
              <a:lnSpc>
                <a:spcPct val="100000"/>
              </a:lnSpc>
              <a:spcBef>
                <a:spcPts val="300"/>
              </a:spcBef>
              <a:spcAft>
                <a:spcPts val="30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280" name="Google Shape;280;p51"/>
          <p:cNvSpPr txBox="1">
            <a:spLocks noGrp="1"/>
          </p:cNvSpPr>
          <p:nvPr>
            <p:ph type="body" idx="4"/>
          </p:nvPr>
        </p:nvSpPr>
        <p:spPr>
          <a:xfrm>
            <a:off x="9193088" y="3657600"/>
            <a:ext cx="2560320" cy="2514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rtl="0">
              <a:lnSpc>
                <a:spcPct val="100000"/>
              </a:lnSpc>
              <a:spcBef>
                <a:spcPts val="300"/>
              </a:spcBef>
              <a:spcAft>
                <a:spcPts val="30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281" name="Google Shape;281;p51"/>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2" name="Google Shape;282;p51"/>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Thank You Light">
  <p:cSld name="Thank You Light">
    <p:bg>
      <p:bgPr>
        <a:solidFill>
          <a:schemeClr val="lt1"/>
        </a:solidFill>
        <a:effectLst/>
      </p:bgPr>
    </p:bg>
    <p:spTree>
      <p:nvGrpSpPr>
        <p:cNvPr id="1" name="Shape 283"/>
        <p:cNvGrpSpPr/>
        <p:nvPr/>
      </p:nvGrpSpPr>
      <p:grpSpPr>
        <a:xfrm>
          <a:off x="0" y="0"/>
          <a:ext cx="0" cy="0"/>
          <a:chOff x="0" y="0"/>
          <a:chExt cx="0" cy="0"/>
        </a:xfrm>
      </p:grpSpPr>
      <p:sp>
        <p:nvSpPr>
          <p:cNvPr id="284" name="Google Shape;284;p52"/>
          <p:cNvSpPr/>
          <p:nvPr/>
        </p:nvSpPr>
        <p:spPr>
          <a:xfrm>
            <a:off x="0" y="4940854"/>
            <a:ext cx="12192000" cy="1917146"/>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 name="Google Shape;285;p52"/>
          <p:cNvSpPr txBox="1">
            <a:spLocks noGrp="1"/>
          </p:cNvSpPr>
          <p:nvPr>
            <p:ph type="ctrTitle"/>
          </p:nvPr>
        </p:nvSpPr>
        <p:spPr>
          <a:xfrm>
            <a:off x="442914" y="428625"/>
            <a:ext cx="5473699" cy="2428874"/>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dk1"/>
              </a:buClr>
              <a:buSzPts val="5800"/>
              <a:buFont typeface="Georgia"/>
              <a:buNone/>
              <a:defRPr sz="58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6" name="Google Shape;286;p52"/>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7" name="Google Shape;287;p52"/>
          <p:cNvSpPr txBox="1">
            <a:spLocks noGrp="1"/>
          </p:cNvSpPr>
          <p:nvPr>
            <p:ph type="body" idx="1"/>
          </p:nvPr>
        </p:nvSpPr>
        <p:spPr>
          <a:xfrm>
            <a:off x="442912" y="5259600"/>
            <a:ext cx="11306176" cy="145161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288" name="Google Shape;288;p52"/>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9" name="Google Shape;289;p52"/>
          <p:cNvSpPr txBox="1"/>
          <p:nvPr/>
        </p:nvSpPr>
        <p:spPr>
          <a:xfrm>
            <a:off x="442913" y="4400548"/>
            <a:ext cx="5473699" cy="34049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sz="1200">
                <a:solidFill>
                  <a:schemeClr val="dk1"/>
                </a:solidFill>
                <a:latin typeface="Arial"/>
                <a:ea typeface="Arial"/>
                <a:cs typeface="Arial"/>
                <a:sym typeface="Arial"/>
              </a:rPr>
              <a:t>pwc.</a:t>
            </a:r>
            <a:r>
              <a:rPr lang="en-GB" sz="1200">
                <a:solidFill>
                  <a:schemeClr val="dk1"/>
                </a:solidFill>
              </a:rPr>
              <a:t>se</a:t>
            </a:r>
            <a:endParaRPr sz="1200">
              <a:solidFill>
                <a:schemeClr val="dk1"/>
              </a:solidFill>
              <a:latin typeface="Arial"/>
              <a:ea typeface="Arial"/>
              <a:cs typeface="Arial"/>
              <a:sym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Thank You Dark">
  <p:cSld name="Thank You Dark">
    <p:bg>
      <p:bgPr>
        <a:solidFill>
          <a:srgbClr val="464646"/>
        </a:solidFill>
        <a:effectLst/>
      </p:bgPr>
    </p:bg>
    <p:spTree>
      <p:nvGrpSpPr>
        <p:cNvPr id="1" name="Shape 290"/>
        <p:cNvGrpSpPr/>
        <p:nvPr/>
      </p:nvGrpSpPr>
      <p:grpSpPr>
        <a:xfrm>
          <a:off x="0" y="0"/>
          <a:ext cx="0" cy="0"/>
          <a:chOff x="0" y="0"/>
          <a:chExt cx="0" cy="0"/>
        </a:xfrm>
      </p:grpSpPr>
      <p:sp>
        <p:nvSpPr>
          <p:cNvPr id="291" name="Google Shape;291;p53"/>
          <p:cNvSpPr/>
          <p:nvPr/>
        </p:nvSpPr>
        <p:spPr>
          <a:xfrm>
            <a:off x="0" y="4940854"/>
            <a:ext cx="12192000" cy="1917146"/>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 name="Google Shape;292;p53"/>
          <p:cNvSpPr txBox="1">
            <a:spLocks noGrp="1"/>
          </p:cNvSpPr>
          <p:nvPr>
            <p:ph type="ctrTitle"/>
          </p:nvPr>
        </p:nvSpPr>
        <p:spPr>
          <a:xfrm>
            <a:off x="442914" y="428625"/>
            <a:ext cx="5473699" cy="2428874"/>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5800"/>
              <a:buFont typeface="Georgia"/>
              <a:buNone/>
              <a:defRPr sz="5800" b="0" i="0" u="none" strike="noStrike" cap="none">
                <a:solidFill>
                  <a:schemeClr val="lt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3" name="Google Shape;293;p53"/>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4" name="Google Shape;294;p53"/>
          <p:cNvSpPr txBox="1">
            <a:spLocks noGrp="1"/>
          </p:cNvSpPr>
          <p:nvPr>
            <p:ph type="body" idx="1"/>
          </p:nvPr>
        </p:nvSpPr>
        <p:spPr>
          <a:xfrm>
            <a:off x="442912" y="5259600"/>
            <a:ext cx="11306176" cy="145161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295" name="Google Shape;295;p53"/>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6" name="Google Shape;296;p53"/>
          <p:cNvSpPr txBox="1"/>
          <p:nvPr/>
        </p:nvSpPr>
        <p:spPr>
          <a:xfrm>
            <a:off x="442913" y="4400548"/>
            <a:ext cx="5473699" cy="34049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GB" sz="1200">
                <a:solidFill>
                  <a:schemeClr val="lt1"/>
                </a:solidFill>
                <a:latin typeface="Arial"/>
                <a:ea typeface="Arial"/>
                <a:cs typeface="Arial"/>
                <a:sym typeface="Arial"/>
              </a:rPr>
              <a:t>pwc.</a:t>
            </a:r>
            <a:r>
              <a:rPr lang="en-GB" sz="1200">
                <a:solidFill>
                  <a:schemeClr val="lt1"/>
                </a:solidFill>
              </a:rPr>
              <a:t>se</a:t>
            </a:r>
            <a:endParaRPr sz="1200">
              <a:solidFill>
                <a:schemeClr val="lt1"/>
              </a:solidFill>
              <a:latin typeface="Arial"/>
              <a:ea typeface="Arial"/>
              <a:cs typeface="Arial"/>
              <a:sym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Title Slide Logo Shape Rose">
  <p:cSld name="Title Slide Logo Shape Rose">
    <p:spTree>
      <p:nvGrpSpPr>
        <p:cNvPr id="1" name="Shape 297"/>
        <p:cNvGrpSpPr/>
        <p:nvPr/>
      </p:nvGrpSpPr>
      <p:grpSpPr>
        <a:xfrm>
          <a:off x="0" y="0"/>
          <a:ext cx="0" cy="0"/>
          <a:chOff x="0" y="0"/>
          <a:chExt cx="0" cy="0"/>
        </a:xfrm>
      </p:grpSpPr>
      <p:grpSp>
        <p:nvGrpSpPr>
          <p:cNvPr id="298" name="Google Shape;298;p54"/>
          <p:cNvGrpSpPr/>
          <p:nvPr/>
        </p:nvGrpSpPr>
        <p:grpSpPr>
          <a:xfrm>
            <a:off x="0" y="0"/>
            <a:ext cx="8914102" cy="6858001"/>
            <a:chOff x="0" y="0"/>
            <a:chExt cx="8914102" cy="6858001"/>
          </a:xfrm>
        </p:grpSpPr>
        <p:sp>
          <p:nvSpPr>
            <p:cNvPr id="299" name="Google Shape;299;p54"/>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D93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00" name="Google Shape;300;p54"/>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301" name="Google Shape;301;p54"/>
          <p:cNvSpPr txBox="1">
            <a:spLocks noGrp="1"/>
          </p:cNvSpPr>
          <p:nvPr>
            <p:ph type="ctrTitle"/>
          </p:nvPr>
        </p:nvSpPr>
        <p:spPr>
          <a:xfrm>
            <a:off x="442913" y="1009185"/>
            <a:ext cx="5258640" cy="2419816"/>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5000"/>
              <a:buFont typeface="Georgia"/>
              <a:buNone/>
              <a:defRPr sz="5000" b="0" i="0" u="none" strike="noStrike" cap="none">
                <a:solidFill>
                  <a:schemeClr val="lt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2" name="Google Shape;302;p54"/>
          <p:cNvSpPr txBox="1">
            <a:spLocks noGrp="1"/>
          </p:cNvSpPr>
          <p:nvPr>
            <p:ph type="subTitle" idx="1"/>
          </p:nvPr>
        </p:nvSpPr>
        <p:spPr>
          <a:xfrm>
            <a:off x="442914" y="3749040"/>
            <a:ext cx="5258640" cy="59436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Full Content - Subtitle">
  <p:cSld name="Title and Full Content - Subtitle">
    <p:spTree>
      <p:nvGrpSpPr>
        <p:cNvPr id="1" name="Shape 303"/>
        <p:cNvGrpSpPr/>
        <p:nvPr/>
      </p:nvGrpSpPr>
      <p:grpSpPr>
        <a:xfrm>
          <a:off x="0" y="0"/>
          <a:ext cx="0" cy="0"/>
          <a:chOff x="0" y="0"/>
          <a:chExt cx="0" cy="0"/>
        </a:xfrm>
      </p:grpSpPr>
      <p:sp>
        <p:nvSpPr>
          <p:cNvPr id="304" name="Google Shape;304;p55"/>
          <p:cNvSpPr txBox="1">
            <a:spLocks noGrp="1"/>
          </p:cNvSpPr>
          <p:nvPr>
            <p:ph type="body" idx="1"/>
          </p:nvPr>
        </p:nvSpPr>
        <p:spPr>
          <a:xfrm>
            <a:off x="442913" y="2103438"/>
            <a:ext cx="11306175"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05" name="Google Shape;305;p55"/>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6" name="Google Shape;306;p55"/>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07" name="Google Shape;307;p55"/>
          <p:cNvSpPr txBox="1">
            <a:spLocks noGrp="1"/>
          </p:cNvSpPr>
          <p:nvPr>
            <p:ph type="subTitle" idx="2"/>
          </p:nvPr>
        </p:nvSpPr>
        <p:spPr>
          <a:xfrm>
            <a:off x="442912" y="933433"/>
            <a:ext cx="11306176" cy="885842"/>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One Column Content - Subtitle">
  <p:cSld name="One Column Content - Subtitle">
    <p:spTree>
      <p:nvGrpSpPr>
        <p:cNvPr id="1" name="Shape 308"/>
        <p:cNvGrpSpPr/>
        <p:nvPr/>
      </p:nvGrpSpPr>
      <p:grpSpPr>
        <a:xfrm>
          <a:off x="0" y="0"/>
          <a:ext cx="0" cy="0"/>
          <a:chOff x="0" y="0"/>
          <a:chExt cx="0" cy="0"/>
        </a:xfrm>
      </p:grpSpPr>
      <p:sp>
        <p:nvSpPr>
          <p:cNvPr id="309" name="Google Shape;309;p56"/>
          <p:cNvSpPr txBox="1">
            <a:spLocks noGrp="1"/>
          </p:cNvSpPr>
          <p:nvPr>
            <p:ph type="body" idx="1"/>
          </p:nvPr>
        </p:nvSpPr>
        <p:spPr>
          <a:xfrm>
            <a:off x="442914" y="2103438"/>
            <a:ext cx="3529012"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10" name="Google Shape;310;p56"/>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1" name="Google Shape;311;p56"/>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12" name="Google Shape;312;p56"/>
          <p:cNvSpPr txBox="1">
            <a:spLocks noGrp="1"/>
          </p:cNvSpPr>
          <p:nvPr>
            <p:ph type="subTitle" idx="2"/>
          </p:nvPr>
        </p:nvSpPr>
        <p:spPr>
          <a:xfrm>
            <a:off x="442912" y="933433"/>
            <a:ext cx="11306176" cy="885842"/>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wo Content - Subtitle">
  <p:cSld name="Two Content - Subtitle">
    <p:spTree>
      <p:nvGrpSpPr>
        <p:cNvPr id="1" name="Shape 313"/>
        <p:cNvGrpSpPr/>
        <p:nvPr/>
      </p:nvGrpSpPr>
      <p:grpSpPr>
        <a:xfrm>
          <a:off x="0" y="0"/>
          <a:ext cx="0" cy="0"/>
          <a:chOff x="0" y="0"/>
          <a:chExt cx="0" cy="0"/>
        </a:xfrm>
      </p:grpSpPr>
      <p:sp>
        <p:nvSpPr>
          <p:cNvPr id="314" name="Google Shape;314;p57"/>
          <p:cNvSpPr txBox="1">
            <a:spLocks noGrp="1"/>
          </p:cNvSpPr>
          <p:nvPr>
            <p:ph type="body" idx="1"/>
          </p:nvPr>
        </p:nvSpPr>
        <p:spPr>
          <a:xfrm>
            <a:off x="442913" y="2103438"/>
            <a:ext cx="5473700" cy="4068761"/>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15" name="Google Shape;315;p57"/>
          <p:cNvSpPr txBox="1">
            <a:spLocks noGrp="1"/>
          </p:cNvSpPr>
          <p:nvPr>
            <p:ph type="body" idx="2"/>
          </p:nvPr>
        </p:nvSpPr>
        <p:spPr>
          <a:xfrm>
            <a:off x="6275388" y="2103437"/>
            <a:ext cx="5473699" cy="4068761"/>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16" name="Google Shape;316;p57"/>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7" name="Google Shape;317;p57"/>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18" name="Google Shape;318;p57"/>
          <p:cNvSpPr txBox="1">
            <a:spLocks noGrp="1"/>
          </p:cNvSpPr>
          <p:nvPr>
            <p:ph type="subTitle" idx="3"/>
          </p:nvPr>
        </p:nvSpPr>
        <p:spPr>
          <a:xfrm>
            <a:off x="442912" y="933433"/>
            <a:ext cx="11306176" cy="885842"/>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ntent and Image - Subtitle">
  <p:cSld name="Content and Image - Subtitle">
    <p:spTree>
      <p:nvGrpSpPr>
        <p:cNvPr id="1" name="Shape 319"/>
        <p:cNvGrpSpPr/>
        <p:nvPr/>
      </p:nvGrpSpPr>
      <p:grpSpPr>
        <a:xfrm>
          <a:off x="0" y="0"/>
          <a:ext cx="0" cy="0"/>
          <a:chOff x="0" y="0"/>
          <a:chExt cx="0" cy="0"/>
        </a:xfrm>
      </p:grpSpPr>
      <p:sp>
        <p:nvSpPr>
          <p:cNvPr id="320" name="Google Shape;320;p58"/>
          <p:cNvSpPr/>
          <p:nvPr/>
        </p:nvSpPr>
        <p:spPr>
          <a:xfrm>
            <a:off x="6096000" y="0"/>
            <a:ext cx="6096000" cy="6858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321" name="Google Shape;321;p58"/>
          <p:cNvSpPr txBox="1">
            <a:spLocks noGrp="1"/>
          </p:cNvSpPr>
          <p:nvPr>
            <p:ph type="body" idx="1"/>
          </p:nvPr>
        </p:nvSpPr>
        <p:spPr>
          <a:xfrm>
            <a:off x="442913" y="2103438"/>
            <a:ext cx="5317807"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22" name="Google Shape;322;p58"/>
          <p:cNvSpPr txBox="1">
            <a:spLocks noGrp="1"/>
          </p:cNvSpPr>
          <p:nvPr>
            <p:ph type="title"/>
          </p:nvPr>
        </p:nvSpPr>
        <p:spPr>
          <a:xfrm>
            <a:off x="442914" y="430514"/>
            <a:ext cx="5317806" cy="50292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3" name="Google Shape;323;p58"/>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lt1"/>
                </a:solidFill>
                <a:latin typeface="Arial"/>
                <a:ea typeface="Arial"/>
                <a:cs typeface="Arial"/>
                <a:sym typeface="Arial"/>
              </a:defRPr>
            </a:lvl1pPr>
            <a:lvl2pPr marL="0" marR="0" lvl="1" indent="0" algn="r" rtl="0">
              <a:spcBef>
                <a:spcPts val="0"/>
              </a:spcBef>
              <a:buNone/>
              <a:defRPr sz="750">
                <a:solidFill>
                  <a:schemeClr val="lt1"/>
                </a:solidFill>
                <a:latin typeface="Arial"/>
                <a:ea typeface="Arial"/>
                <a:cs typeface="Arial"/>
                <a:sym typeface="Arial"/>
              </a:defRPr>
            </a:lvl2pPr>
            <a:lvl3pPr marL="0" marR="0" lvl="2" indent="0" algn="r" rtl="0">
              <a:spcBef>
                <a:spcPts val="0"/>
              </a:spcBef>
              <a:buNone/>
              <a:defRPr sz="750">
                <a:solidFill>
                  <a:schemeClr val="lt1"/>
                </a:solidFill>
                <a:latin typeface="Arial"/>
                <a:ea typeface="Arial"/>
                <a:cs typeface="Arial"/>
                <a:sym typeface="Arial"/>
              </a:defRPr>
            </a:lvl3pPr>
            <a:lvl4pPr marL="0" marR="0" lvl="3" indent="0" algn="r" rtl="0">
              <a:spcBef>
                <a:spcPts val="0"/>
              </a:spcBef>
              <a:buNone/>
              <a:defRPr sz="750">
                <a:solidFill>
                  <a:schemeClr val="lt1"/>
                </a:solidFill>
                <a:latin typeface="Arial"/>
                <a:ea typeface="Arial"/>
                <a:cs typeface="Arial"/>
                <a:sym typeface="Arial"/>
              </a:defRPr>
            </a:lvl4pPr>
            <a:lvl5pPr marL="0" marR="0" lvl="4" indent="0" algn="r" rtl="0">
              <a:spcBef>
                <a:spcPts val="0"/>
              </a:spcBef>
              <a:buNone/>
              <a:defRPr sz="750">
                <a:solidFill>
                  <a:schemeClr val="lt1"/>
                </a:solidFill>
                <a:latin typeface="Arial"/>
                <a:ea typeface="Arial"/>
                <a:cs typeface="Arial"/>
                <a:sym typeface="Arial"/>
              </a:defRPr>
            </a:lvl5pPr>
            <a:lvl6pPr marL="0" marR="0" lvl="5" indent="0" algn="r" rtl="0">
              <a:spcBef>
                <a:spcPts val="0"/>
              </a:spcBef>
              <a:buNone/>
              <a:defRPr sz="750">
                <a:solidFill>
                  <a:schemeClr val="lt1"/>
                </a:solidFill>
                <a:latin typeface="Arial"/>
                <a:ea typeface="Arial"/>
                <a:cs typeface="Arial"/>
                <a:sym typeface="Arial"/>
              </a:defRPr>
            </a:lvl6pPr>
            <a:lvl7pPr marL="0" marR="0" lvl="6" indent="0" algn="r" rtl="0">
              <a:spcBef>
                <a:spcPts val="0"/>
              </a:spcBef>
              <a:buNone/>
              <a:defRPr sz="750">
                <a:solidFill>
                  <a:schemeClr val="lt1"/>
                </a:solidFill>
                <a:latin typeface="Arial"/>
                <a:ea typeface="Arial"/>
                <a:cs typeface="Arial"/>
                <a:sym typeface="Arial"/>
              </a:defRPr>
            </a:lvl7pPr>
            <a:lvl8pPr marL="0" marR="0" lvl="7" indent="0" algn="r" rtl="0">
              <a:spcBef>
                <a:spcPts val="0"/>
              </a:spcBef>
              <a:buNone/>
              <a:defRPr sz="750">
                <a:solidFill>
                  <a:schemeClr val="lt1"/>
                </a:solidFill>
                <a:latin typeface="Arial"/>
                <a:ea typeface="Arial"/>
                <a:cs typeface="Arial"/>
                <a:sym typeface="Arial"/>
              </a:defRPr>
            </a:lvl8pPr>
            <a:lvl9pPr marL="0" marR="0" lvl="8" indent="0" algn="r" rtl="0">
              <a:spcBef>
                <a:spcPts val="0"/>
              </a:spcBef>
              <a:buNone/>
              <a:defRPr sz="75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24" name="Google Shape;324;p58"/>
          <p:cNvSpPr txBox="1">
            <a:spLocks noGrp="1"/>
          </p:cNvSpPr>
          <p:nvPr>
            <p:ph type="subTitle" idx="2"/>
          </p:nvPr>
        </p:nvSpPr>
        <p:spPr>
          <a:xfrm>
            <a:off x="442912" y="933433"/>
            <a:ext cx="5317808" cy="885842"/>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hree Content - Subtitle">
  <p:cSld name="Three Content - Subtitle">
    <p:spTree>
      <p:nvGrpSpPr>
        <p:cNvPr id="1" name="Shape 325"/>
        <p:cNvGrpSpPr/>
        <p:nvPr/>
      </p:nvGrpSpPr>
      <p:grpSpPr>
        <a:xfrm>
          <a:off x="0" y="0"/>
          <a:ext cx="0" cy="0"/>
          <a:chOff x="0" y="0"/>
          <a:chExt cx="0" cy="0"/>
        </a:xfrm>
      </p:grpSpPr>
      <p:sp>
        <p:nvSpPr>
          <p:cNvPr id="326" name="Google Shape;326;p59"/>
          <p:cNvSpPr txBox="1">
            <a:spLocks noGrp="1"/>
          </p:cNvSpPr>
          <p:nvPr>
            <p:ph type="body" idx="1"/>
          </p:nvPr>
        </p:nvSpPr>
        <p:spPr>
          <a:xfrm>
            <a:off x="442913" y="2103439"/>
            <a:ext cx="3529012"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27" name="Google Shape;327;p59"/>
          <p:cNvSpPr txBox="1">
            <a:spLocks noGrp="1"/>
          </p:cNvSpPr>
          <p:nvPr>
            <p:ph type="body" idx="2"/>
          </p:nvPr>
        </p:nvSpPr>
        <p:spPr>
          <a:xfrm>
            <a:off x="4332288" y="2103439"/>
            <a:ext cx="3529012"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28" name="Google Shape;328;p59"/>
          <p:cNvSpPr txBox="1">
            <a:spLocks noGrp="1"/>
          </p:cNvSpPr>
          <p:nvPr>
            <p:ph type="body" idx="3"/>
          </p:nvPr>
        </p:nvSpPr>
        <p:spPr>
          <a:xfrm>
            <a:off x="8220076" y="2103439"/>
            <a:ext cx="3529012"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29" name="Google Shape;329;p59"/>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0" name="Google Shape;330;p59"/>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31" name="Google Shape;331;p59"/>
          <p:cNvSpPr txBox="1">
            <a:spLocks noGrp="1"/>
          </p:cNvSpPr>
          <p:nvPr>
            <p:ph type="subTitle" idx="4"/>
          </p:nvPr>
        </p:nvSpPr>
        <p:spPr>
          <a:xfrm>
            <a:off x="442912" y="933433"/>
            <a:ext cx="11306176" cy="885842"/>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Four Content - Subtitle">
  <p:cSld name="Four Content - Subtitle">
    <p:spTree>
      <p:nvGrpSpPr>
        <p:cNvPr id="1" name="Shape 332"/>
        <p:cNvGrpSpPr/>
        <p:nvPr/>
      </p:nvGrpSpPr>
      <p:grpSpPr>
        <a:xfrm>
          <a:off x="0" y="0"/>
          <a:ext cx="0" cy="0"/>
          <a:chOff x="0" y="0"/>
          <a:chExt cx="0" cy="0"/>
        </a:xfrm>
      </p:grpSpPr>
      <p:sp>
        <p:nvSpPr>
          <p:cNvPr id="333" name="Google Shape;333;p60"/>
          <p:cNvSpPr txBox="1">
            <a:spLocks noGrp="1"/>
          </p:cNvSpPr>
          <p:nvPr>
            <p:ph type="body" idx="1"/>
          </p:nvPr>
        </p:nvSpPr>
        <p:spPr>
          <a:xfrm>
            <a:off x="442913" y="2103438"/>
            <a:ext cx="2556000"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34" name="Google Shape;334;p60"/>
          <p:cNvSpPr txBox="1">
            <a:spLocks noGrp="1"/>
          </p:cNvSpPr>
          <p:nvPr>
            <p:ph type="body" idx="2"/>
          </p:nvPr>
        </p:nvSpPr>
        <p:spPr>
          <a:xfrm>
            <a:off x="3360613" y="2103438"/>
            <a:ext cx="2556000"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35" name="Google Shape;335;p60"/>
          <p:cNvSpPr txBox="1">
            <a:spLocks noGrp="1"/>
          </p:cNvSpPr>
          <p:nvPr>
            <p:ph type="body" idx="3"/>
          </p:nvPr>
        </p:nvSpPr>
        <p:spPr>
          <a:xfrm>
            <a:off x="6275388" y="2103438"/>
            <a:ext cx="2556000"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36" name="Google Shape;336;p60"/>
          <p:cNvSpPr txBox="1">
            <a:spLocks noGrp="1"/>
          </p:cNvSpPr>
          <p:nvPr>
            <p:ph type="body" idx="4"/>
          </p:nvPr>
        </p:nvSpPr>
        <p:spPr>
          <a:xfrm>
            <a:off x="9190163" y="2103438"/>
            <a:ext cx="2556000"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37" name="Google Shape;337;p60"/>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8" name="Google Shape;338;p60"/>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39" name="Google Shape;339;p60"/>
          <p:cNvSpPr txBox="1">
            <a:spLocks noGrp="1"/>
          </p:cNvSpPr>
          <p:nvPr>
            <p:ph type="subTitle" idx="5"/>
          </p:nvPr>
        </p:nvSpPr>
        <p:spPr>
          <a:xfrm>
            <a:off x="442912" y="933433"/>
            <a:ext cx="11306176" cy="885842"/>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spTree>
      <p:nvGrpSpPr>
        <p:cNvPr id="1" name="Shape 45"/>
        <p:cNvGrpSpPr/>
        <p:nvPr/>
      </p:nvGrpSpPr>
      <p:grpSpPr>
        <a:xfrm>
          <a:off x="0" y="0"/>
          <a:ext cx="0" cy="0"/>
          <a:chOff x="0" y="0"/>
          <a:chExt cx="0" cy="0"/>
        </a:xfrm>
      </p:grpSpPr>
      <p:sp>
        <p:nvSpPr>
          <p:cNvPr id="46" name="Google Shape;46;p7"/>
          <p:cNvSpPr/>
          <p:nvPr/>
        </p:nvSpPr>
        <p:spPr>
          <a:xfrm>
            <a:off x="6096000" y="0"/>
            <a:ext cx="6096000" cy="4575812"/>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47" name="Google Shape;47;p7"/>
          <p:cNvSpPr/>
          <p:nvPr/>
        </p:nvSpPr>
        <p:spPr>
          <a:xfrm>
            <a:off x="0" y="0"/>
            <a:ext cx="6096000" cy="4575812"/>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8" name="Google Shape;48;p7"/>
          <p:cNvSpPr/>
          <p:nvPr/>
        </p:nvSpPr>
        <p:spPr>
          <a:xfrm>
            <a:off x="0" y="4575812"/>
            <a:ext cx="6096000" cy="2282188"/>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9" name="Google Shape;49;p7"/>
          <p:cNvSpPr txBox="1">
            <a:spLocks noGrp="1"/>
          </p:cNvSpPr>
          <p:nvPr>
            <p:ph type="ctrTitle"/>
          </p:nvPr>
        </p:nvSpPr>
        <p:spPr>
          <a:xfrm>
            <a:off x="442913" y="428625"/>
            <a:ext cx="5473700" cy="22860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5000"/>
              <a:buFont typeface="Georgia"/>
              <a:buNone/>
              <a:defRPr sz="5000" b="0" i="0" u="none" strike="noStrike" cap="none">
                <a:solidFill>
                  <a:schemeClr val="lt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Google Shape;50;p7"/>
          <p:cNvSpPr txBox="1">
            <a:spLocks noGrp="1"/>
          </p:cNvSpPr>
          <p:nvPr>
            <p:ph type="subTitle" idx="1"/>
          </p:nvPr>
        </p:nvSpPr>
        <p:spPr>
          <a:xfrm>
            <a:off x="442913" y="5101594"/>
            <a:ext cx="5473700" cy="59436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pic>
        <p:nvPicPr>
          <p:cNvPr id="51" name="Google Shape;51;p7"/>
          <p:cNvPicPr preferRelativeResize="0"/>
          <p:nvPr/>
        </p:nvPicPr>
        <p:blipFill rotWithShape="1">
          <a:blip r:embed="rId2">
            <a:alphaModFix/>
          </a:blip>
          <a:srcRect/>
          <a:stretch/>
        </p:blipFill>
        <p:spPr>
          <a:xfrm>
            <a:off x="10337737" y="5330952"/>
            <a:ext cx="1636776" cy="1351185"/>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Five Content - Subtitle">
  <p:cSld name="Five Content - Subtitle">
    <p:spTree>
      <p:nvGrpSpPr>
        <p:cNvPr id="1" name="Shape 340"/>
        <p:cNvGrpSpPr/>
        <p:nvPr/>
      </p:nvGrpSpPr>
      <p:grpSpPr>
        <a:xfrm>
          <a:off x="0" y="0"/>
          <a:ext cx="0" cy="0"/>
          <a:chOff x="0" y="0"/>
          <a:chExt cx="0" cy="0"/>
        </a:xfrm>
      </p:grpSpPr>
      <p:sp>
        <p:nvSpPr>
          <p:cNvPr id="341" name="Google Shape;341;p61"/>
          <p:cNvSpPr txBox="1">
            <a:spLocks noGrp="1"/>
          </p:cNvSpPr>
          <p:nvPr>
            <p:ph type="body" idx="1"/>
          </p:nvPr>
        </p:nvSpPr>
        <p:spPr>
          <a:xfrm>
            <a:off x="442913" y="2103438"/>
            <a:ext cx="1972800"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42" name="Google Shape;342;p61"/>
          <p:cNvSpPr txBox="1">
            <a:spLocks noGrp="1"/>
          </p:cNvSpPr>
          <p:nvPr>
            <p:ph type="body" idx="2"/>
          </p:nvPr>
        </p:nvSpPr>
        <p:spPr>
          <a:xfrm>
            <a:off x="2777045" y="2103438"/>
            <a:ext cx="1972800"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43" name="Google Shape;343;p61"/>
          <p:cNvSpPr txBox="1">
            <a:spLocks noGrp="1"/>
          </p:cNvSpPr>
          <p:nvPr>
            <p:ph type="body" idx="3"/>
          </p:nvPr>
        </p:nvSpPr>
        <p:spPr>
          <a:xfrm>
            <a:off x="5111177" y="2103438"/>
            <a:ext cx="1972800"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44" name="Google Shape;344;p61"/>
          <p:cNvSpPr txBox="1">
            <a:spLocks noGrp="1"/>
          </p:cNvSpPr>
          <p:nvPr>
            <p:ph type="body" idx="4"/>
          </p:nvPr>
        </p:nvSpPr>
        <p:spPr>
          <a:xfrm>
            <a:off x="7445309" y="2103438"/>
            <a:ext cx="1972800"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45" name="Google Shape;345;p61"/>
          <p:cNvSpPr txBox="1">
            <a:spLocks noGrp="1"/>
          </p:cNvSpPr>
          <p:nvPr>
            <p:ph type="body" idx="5"/>
          </p:nvPr>
        </p:nvSpPr>
        <p:spPr>
          <a:xfrm>
            <a:off x="9779443" y="2103438"/>
            <a:ext cx="1972800"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46" name="Google Shape;346;p61"/>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7" name="Google Shape;347;p61"/>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48" name="Google Shape;348;p61"/>
          <p:cNvSpPr txBox="1">
            <a:spLocks noGrp="1"/>
          </p:cNvSpPr>
          <p:nvPr>
            <p:ph type="subTitle" idx="6"/>
          </p:nvPr>
        </p:nvSpPr>
        <p:spPr>
          <a:xfrm>
            <a:off x="442912" y="933433"/>
            <a:ext cx="11306176" cy="885842"/>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hree Images - Subtitle">
  <p:cSld name="Three Images - Subtitle">
    <p:spTree>
      <p:nvGrpSpPr>
        <p:cNvPr id="1" name="Shape 349"/>
        <p:cNvGrpSpPr/>
        <p:nvPr/>
      </p:nvGrpSpPr>
      <p:grpSpPr>
        <a:xfrm>
          <a:off x="0" y="0"/>
          <a:ext cx="0" cy="0"/>
          <a:chOff x="0" y="0"/>
          <a:chExt cx="0" cy="0"/>
        </a:xfrm>
      </p:grpSpPr>
      <p:sp>
        <p:nvSpPr>
          <p:cNvPr id="350" name="Google Shape;350;p62"/>
          <p:cNvSpPr/>
          <p:nvPr/>
        </p:nvSpPr>
        <p:spPr>
          <a:xfrm>
            <a:off x="442911" y="2100263"/>
            <a:ext cx="3529013" cy="301752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351" name="Google Shape;351;p62"/>
          <p:cNvSpPr/>
          <p:nvPr/>
        </p:nvSpPr>
        <p:spPr>
          <a:xfrm>
            <a:off x="4331493" y="2100263"/>
            <a:ext cx="3529013" cy="301752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352" name="Google Shape;352;p62"/>
          <p:cNvSpPr/>
          <p:nvPr/>
        </p:nvSpPr>
        <p:spPr>
          <a:xfrm>
            <a:off x="8220075" y="2100263"/>
            <a:ext cx="3529013" cy="301752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353" name="Google Shape;353;p62"/>
          <p:cNvSpPr txBox="1">
            <a:spLocks noGrp="1"/>
          </p:cNvSpPr>
          <p:nvPr>
            <p:ph type="body" idx="1"/>
          </p:nvPr>
        </p:nvSpPr>
        <p:spPr>
          <a:xfrm>
            <a:off x="442913" y="5280025"/>
            <a:ext cx="3529012" cy="892175"/>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54" name="Google Shape;354;p62"/>
          <p:cNvSpPr txBox="1">
            <a:spLocks noGrp="1"/>
          </p:cNvSpPr>
          <p:nvPr>
            <p:ph type="body" idx="2"/>
          </p:nvPr>
        </p:nvSpPr>
        <p:spPr>
          <a:xfrm>
            <a:off x="4331495" y="5280025"/>
            <a:ext cx="3529012" cy="892175"/>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55" name="Google Shape;355;p62"/>
          <p:cNvSpPr txBox="1">
            <a:spLocks noGrp="1"/>
          </p:cNvSpPr>
          <p:nvPr>
            <p:ph type="body" idx="3"/>
          </p:nvPr>
        </p:nvSpPr>
        <p:spPr>
          <a:xfrm>
            <a:off x="8220076" y="5280025"/>
            <a:ext cx="3529012" cy="892175"/>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56" name="Google Shape;356;p62"/>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7" name="Google Shape;357;p62"/>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58" name="Google Shape;358;p62"/>
          <p:cNvSpPr txBox="1">
            <a:spLocks noGrp="1"/>
          </p:cNvSpPr>
          <p:nvPr>
            <p:ph type="subTitle" idx="4"/>
          </p:nvPr>
        </p:nvSpPr>
        <p:spPr>
          <a:xfrm>
            <a:off x="442912" y="933433"/>
            <a:ext cx="11306176" cy="885842"/>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Four Text Boxes for Icons - Subtitle">
  <p:cSld name="Four Text Boxes for Icons - Subtitle">
    <p:spTree>
      <p:nvGrpSpPr>
        <p:cNvPr id="1" name="Shape 359"/>
        <p:cNvGrpSpPr/>
        <p:nvPr/>
      </p:nvGrpSpPr>
      <p:grpSpPr>
        <a:xfrm>
          <a:off x="0" y="0"/>
          <a:ext cx="0" cy="0"/>
          <a:chOff x="0" y="0"/>
          <a:chExt cx="0" cy="0"/>
        </a:xfrm>
      </p:grpSpPr>
      <p:sp>
        <p:nvSpPr>
          <p:cNvPr id="360" name="Google Shape;360;p63"/>
          <p:cNvSpPr txBox="1">
            <a:spLocks noGrp="1"/>
          </p:cNvSpPr>
          <p:nvPr>
            <p:ph type="body" idx="1"/>
          </p:nvPr>
        </p:nvSpPr>
        <p:spPr>
          <a:xfrm>
            <a:off x="442913" y="3429000"/>
            <a:ext cx="2560320" cy="27432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61" name="Google Shape;361;p63"/>
          <p:cNvSpPr txBox="1">
            <a:spLocks noGrp="1"/>
          </p:cNvSpPr>
          <p:nvPr>
            <p:ph type="body" idx="2"/>
          </p:nvPr>
        </p:nvSpPr>
        <p:spPr>
          <a:xfrm>
            <a:off x="3358198" y="3429000"/>
            <a:ext cx="2560320" cy="27432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62" name="Google Shape;362;p63"/>
          <p:cNvSpPr txBox="1">
            <a:spLocks noGrp="1"/>
          </p:cNvSpPr>
          <p:nvPr>
            <p:ph type="body" idx="3"/>
          </p:nvPr>
        </p:nvSpPr>
        <p:spPr>
          <a:xfrm>
            <a:off x="6273483" y="3429000"/>
            <a:ext cx="2560320" cy="27432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63" name="Google Shape;363;p63"/>
          <p:cNvSpPr txBox="1">
            <a:spLocks noGrp="1"/>
          </p:cNvSpPr>
          <p:nvPr>
            <p:ph type="body" idx="4"/>
          </p:nvPr>
        </p:nvSpPr>
        <p:spPr>
          <a:xfrm>
            <a:off x="9188767" y="3429000"/>
            <a:ext cx="2560320" cy="27432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64" name="Google Shape;364;p63"/>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5" name="Google Shape;365;p63"/>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66" name="Google Shape;366;p63"/>
          <p:cNvSpPr txBox="1">
            <a:spLocks noGrp="1"/>
          </p:cNvSpPr>
          <p:nvPr>
            <p:ph type="subTitle" idx="5"/>
          </p:nvPr>
        </p:nvSpPr>
        <p:spPr>
          <a:xfrm>
            <a:off x="442912" y="933433"/>
            <a:ext cx="11306176" cy="885842"/>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Four Team Images - Subtitle">
  <p:cSld name="Four Team Images - Subtitle">
    <p:spTree>
      <p:nvGrpSpPr>
        <p:cNvPr id="1" name="Shape 367"/>
        <p:cNvGrpSpPr/>
        <p:nvPr/>
      </p:nvGrpSpPr>
      <p:grpSpPr>
        <a:xfrm>
          <a:off x="0" y="0"/>
          <a:ext cx="0" cy="0"/>
          <a:chOff x="0" y="0"/>
          <a:chExt cx="0" cy="0"/>
        </a:xfrm>
      </p:grpSpPr>
      <p:sp>
        <p:nvSpPr>
          <p:cNvPr id="368" name="Google Shape;368;p64"/>
          <p:cNvSpPr/>
          <p:nvPr/>
        </p:nvSpPr>
        <p:spPr>
          <a:xfrm>
            <a:off x="442912" y="2100263"/>
            <a:ext cx="1325880" cy="1328737"/>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369" name="Google Shape;369;p64"/>
          <p:cNvSpPr/>
          <p:nvPr/>
        </p:nvSpPr>
        <p:spPr>
          <a:xfrm>
            <a:off x="3359637" y="2100263"/>
            <a:ext cx="1325880" cy="1328737"/>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370" name="Google Shape;370;p64"/>
          <p:cNvSpPr/>
          <p:nvPr/>
        </p:nvSpPr>
        <p:spPr>
          <a:xfrm>
            <a:off x="6276362" y="2100263"/>
            <a:ext cx="1325880" cy="1328737"/>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371" name="Google Shape;371;p64"/>
          <p:cNvSpPr/>
          <p:nvPr/>
        </p:nvSpPr>
        <p:spPr>
          <a:xfrm>
            <a:off x="9193088" y="2100263"/>
            <a:ext cx="1325880" cy="1328737"/>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372" name="Google Shape;372;p64"/>
          <p:cNvSpPr txBox="1">
            <a:spLocks noGrp="1"/>
          </p:cNvSpPr>
          <p:nvPr>
            <p:ph type="body" idx="1"/>
          </p:nvPr>
        </p:nvSpPr>
        <p:spPr>
          <a:xfrm>
            <a:off x="442912" y="3657600"/>
            <a:ext cx="2560320" cy="2514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rtl="0">
              <a:lnSpc>
                <a:spcPct val="100000"/>
              </a:lnSpc>
              <a:spcBef>
                <a:spcPts val="300"/>
              </a:spcBef>
              <a:spcAft>
                <a:spcPts val="30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373" name="Google Shape;373;p64"/>
          <p:cNvSpPr txBox="1">
            <a:spLocks noGrp="1"/>
          </p:cNvSpPr>
          <p:nvPr>
            <p:ph type="body" idx="2"/>
          </p:nvPr>
        </p:nvSpPr>
        <p:spPr>
          <a:xfrm>
            <a:off x="3358197" y="3657600"/>
            <a:ext cx="2560320" cy="2514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rtl="0">
              <a:lnSpc>
                <a:spcPct val="100000"/>
              </a:lnSpc>
              <a:spcBef>
                <a:spcPts val="300"/>
              </a:spcBef>
              <a:spcAft>
                <a:spcPts val="30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374" name="Google Shape;374;p64"/>
          <p:cNvSpPr txBox="1">
            <a:spLocks noGrp="1"/>
          </p:cNvSpPr>
          <p:nvPr>
            <p:ph type="body" idx="3"/>
          </p:nvPr>
        </p:nvSpPr>
        <p:spPr>
          <a:xfrm>
            <a:off x="6273482" y="3657600"/>
            <a:ext cx="2560320" cy="2514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rtl="0">
              <a:lnSpc>
                <a:spcPct val="100000"/>
              </a:lnSpc>
              <a:spcBef>
                <a:spcPts val="300"/>
              </a:spcBef>
              <a:spcAft>
                <a:spcPts val="30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375" name="Google Shape;375;p64"/>
          <p:cNvSpPr txBox="1">
            <a:spLocks noGrp="1"/>
          </p:cNvSpPr>
          <p:nvPr>
            <p:ph type="body" idx="4"/>
          </p:nvPr>
        </p:nvSpPr>
        <p:spPr>
          <a:xfrm>
            <a:off x="9188767" y="3657600"/>
            <a:ext cx="2560320" cy="2514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rtl="0">
              <a:lnSpc>
                <a:spcPct val="100000"/>
              </a:lnSpc>
              <a:spcBef>
                <a:spcPts val="300"/>
              </a:spcBef>
              <a:spcAft>
                <a:spcPts val="30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376" name="Google Shape;376;p64"/>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7" name="Google Shape;377;p64"/>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78" name="Google Shape;378;p64"/>
          <p:cNvSpPr txBox="1">
            <a:spLocks noGrp="1"/>
          </p:cNvSpPr>
          <p:nvPr>
            <p:ph type="subTitle" idx="5"/>
          </p:nvPr>
        </p:nvSpPr>
        <p:spPr>
          <a:xfrm>
            <a:off x="442912" y="933433"/>
            <a:ext cx="11306176" cy="885842"/>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One Column Chart - Subtitle">
  <p:cSld name="One Column Chart - Subtitle">
    <p:spTree>
      <p:nvGrpSpPr>
        <p:cNvPr id="1" name="Shape 379"/>
        <p:cNvGrpSpPr/>
        <p:nvPr/>
      </p:nvGrpSpPr>
      <p:grpSpPr>
        <a:xfrm>
          <a:off x="0" y="0"/>
          <a:ext cx="0" cy="0"/>
          <a:chOff x="0" y="0"/>
          <a:chExt cx="0" cy="0"/>
        </a:xfrm>
      </p:grpSpPr>
      <p:sp>
        <p:nvSpPr>
          <p:cNvPr id="380" name="Google Shape;380;p65"/>
          <p:cNvSpPr txBox="1">
            <a:spLocks noGrp="1"/>
          </p:cNvSpPr>
          <p:nvPr>
            <p:ph type="body" idx="1"/>
          </p:nvPr>
        </p:nvSpPr>
        <p:spPr>
          <a:xfrm>
            <a:off x="442914" y="2103438"/>
            <a:ext cx="3529012"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81" name="Google Shape;381;p65"/>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2" name="Google Shape;382;p65"/>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83" name="Google Shape;383;p65"/>
          <p:cNvSpPr txBox="1">
            <a:spLocks noGrp="1"/>
          </p:cNvSpPr>
          <p:nvPr>
            <p:ph type="subTitle" idx="2"/>
          </p:nvPr>
        </p:nvSpPr>
        <p:spPr>
          <a:xfrm>
            <a:off x="442912" y="933433"/>
            <a:ext cx="11306176" cy="885842"/>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Section Header Rose Manual">
  <p:cSld name="Section Header Rose Manual">
    <p:bg>
      <p:bgPr>
        <a:solidFill>
          <a:srgbClr val="D93954"/>
        </a:solidFill>
        <a:effectLst/>
      </p:bgPr>
    </p:bg>
    <p:spTree>
      <p:nvGrpSpPr>
        <p:cNvPr id="1" name="Shape 384"/>
        <p:cNvGrpSpPr/>
        <p:nvPr/>
      </p:nvGrpSpPr>
      <p:grpSpPr>
        <a:xfrm>
          <a:off x="0" y="0"/>
          <a:ext cx="0" cy="0"/>
          <a:chOff x="0" y="0"/>
          <a:chExt cx="0" cy="0"/>
        </a:xfrm>
      </p:grpSpPr>
      <p:sp>
        <p:nvSpPr>
          <p:cNvPr id="385" name="Google Shape;385;p66"/>
          <p:cNvSpPr txBox="1">
            <a:spLocks noGrp="1"/>
          </p:cNvSpPr>
          <p:nvPr>
            <p:ph type="title"/>
          </p:nvPr>
        </p:nvSpPr>
        <p:spPr>
          <a:xfrm>
            <a:off x="442913" y="428625"/>
            <a:ext cx="1374457" cy="196596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lt1"/>
              </a:buClr>
              <a:buSzPts val="14400"/>
              <a:buFont typeface="Arial"/>
              <a:buNone/>
              <a:defRPr sz="1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6"/>
        <p:cNvGrpSpPr/>
        <p:nvPr/>
      </p:nvGrpSpPr>
      <p:grpSpPr>
        <a:xfrm>
          <a:off x="0" y="0"/>
          <a:ext cx="0" cy="0"/>
          <a:chOff x="0" y="0"/>
          <a:chExt cx="0" cy="0"/>
        </a:xfrm>
      </p:grpSpPr>
      <p:sp>
        <p:nvSpPr>
          <p:cNvPr id="387" name="Google Shape;387;p67"/>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spTree>
      <p:nvGrpSpPr>
        <p:cNvPr id="1" name="Shape 395"/>
        <p:cNvGrpSpPr/>
        <p:nvPr/>
      </p:nvGrpSpPr>
      <p:grpSpPr>
        <a:xfrm>
          <a:off x="0" y="0"/>
          <a:ext cx="0" cy="0"/>
          <a:chOff x="0" y="0"/>
          <a:chExt cx="0" cy="0"/>
        </a:xfrm>
      </p:grpSpPr>
      <p:sp>
        <p:nvSpPr>
          <p:cNvPr id="396" name="Google Shape;396;p69"/>
          <p:cNvSpPr/>
          <p:nvPr/>
        </p:nvSpPr>
        <p:spPr>
          <a:xfrm>
            <a:off x="0" y="0"/>
            <a:ext cx="8096400" cy="34290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97" name="Google Shape;397;p69"/>
          <p:cNvSpPr/>
          <p:nvPr/>
        </p:nvSpPr>
        <p:spPr>
          <a:xfrm>
            <a:off x="0" y="3429000"/>
            <a:ext cx="8096400" cy="1143000"/>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98" name="Google Shape;398;p69"/>
          <p:cNvSpPr/>
          <p:nvPr/>
        </p:nvSpPr>
        <p:spPr>
          <a:xfrm>
            <a:off x="8096250" y="0"/>
            <a:ext cx="4095600" cy="3429000"/>
          </a:xfrm>
          <a:prstGeom prst="rect">
            <a:avLst/>
          </a:prstGeom>
          <a:solidFill>
            <a:srgbClr val="EB8C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99" name="Google Shape;399;p69"/>
          <p:cNvSpPr txBox="1">
            <a:spLocks noGrp="1"/>
          </p:cNvSpPr>
          <p:nvPr>
            <p:ph type="ctrTitle"/>
          </p:nvPr>
        </p:nvSpPr>
        <p:spPr>
          <a:xfrm>
            <a:off x="442912" y="428625"/>
            <a:ext cx="7418400" cy="26517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6000"/>
              <a:buFont typeface="Georgia"/>
              <a:buNone/>
              <a:defRPr sz="6000" b="0" i="0" u="none" strike="noStrike" cap="none">
                <a:solidFill>
                  <a:schemeClr val="lt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00" name="Google Shape;400;p69"/>
          <p:cNvSpPr txBox="1">
            <a:spLocks noGrp="1"/>
          </p:cNvSpPr>
          <p:nvPr>
            <p:ph type="subTitle" idx="1"/>
          </p:nvPr>
        </p:nvSpPr>
        <p:spPr>
          <a:xfrm>
            <a:off x="442914" y="3749040"/>
            <a:ext cx="5473800" cy="5943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pic>
        <p:nvPicPr>
          <p:cNvPr id="401" name="Google Shape;401;p69"/>
          <p:cNvPicPr preferRelativeResize="0"/>
          <p:nvPr/>
        </p:nvPicPr>
        <p:blipFill rotWithShape="1">
          <a:blip r:embed="rId2">
            <a:alphaModFix/>
          </a:blip>
          <a:srcRect/>
          <a:stretch/>
        </p:blipFill>
        <p:spPr>
          <a:xfrm>
            <a:off x="185139" y="5330952"/>
            <a:ext cx="1636775" cy="1351186"/>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Title Slide 1 Grey">
  <p:cSld name="Title Slide 1 Grey">
    <p:spTree>
      <p:nvGrpSpPr>
        <p:cNvPr id="1" name="Shape 402"/>
        <p:cNvGrpSpPr/>
        <p:nvPr/>
      </p:nvGrpSpPr>
      <p:grpSpPr>
        <a:xfrm>
          <a:off x="0" y="0"/>
          <a:ext cx="0" cy="0"/>
          <a:chOff x="0" y="0"/>
          <a:chExt cx="0" cy="0"/>
        </a:xfrm>
      </p:grpSpPr>
      <p:sp>
        <p:nvSpPr>
          <p:cNvPr id="403" name="Google Shape;403;p70"/>
          <p:cNvSpPr/>
          <p:nvPr/>
        </p:nvSpPr>
        <p:spPr>
          <a:xfrm>
            <a:off x="0" y="0"/>
            <a:ext cx="8096400" cy="3429000"/>
          </a:xfrm>
          <a:prstGeom prst="rect">
            <a:avLst/>
          </a:prstGeom>
          <a:solidFill>
            <a:srgbClr val="7D7D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04" name="Google Shape;404;p70"/>
          <p:cNvSpPr/>
          <p:nvPr/>
        </p:nvSpPr>
        <p:spPr>
          <a:xfrm>
            <a:off x="0" y="3429000"/>
            <a:ext cx="8096400" cy="11430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05" name="Google Shape;405;p70"/>
          <p:cNvSpPr/>
          <p:nvPr/>
        </p:nvSpPr>
        <p:spPr>
          <a:xfrm>
            <a:off x="8096250" y="0"/>
            <a:ext cx="4095600" cy="3429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06" name="Google Shape;406;p70"/>
          <p:cNvSpPr txBox="1">
            <a:spLocks noGrp="1"/>
          </p:cNvSpPr>
          <p:nvPr>
            <p:ph type="ctrTitle"/>
          </p:nvPr>
        </p:nvSpPr>
        <p:spPr>
          <a:xfrm>
            <a:off x="442912" y="428625"/>
            <a:ext cx="7418400" cy="26517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6000"/>
              <a:buFont typeface="Georgia"/>
              <a:buNone/>
              <a:defRPr sz="6000" b="0" i="0" u="none" strike="noStrike" cap="none">
                <a:solidFill>
                  <a:schemeClr val="lt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07" name="Google Shape;407;p70"/>
          <p:cNvSpPr txBox="1">
            <a:spLocks noGrp="1"/>
          </p:cNvSpPr>
          <p:nvPr>
            <p:ph type="subTitle" idx="1"/>
          </p:nvPr>
        </p:nvSpPr>
        <p:spPr>
          <a:xfrm>
            <a:off x="442914" y="3749040"/>
            <a:ext cx="5477400" cy="5943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pic>
        <p:nvPicPr>
          <p:cNvPr id="408" name="Google Shape;408;p70"/>
          <p:cNvPicPr preferRelativeResize="0"/>
          <p:nvPr/>
        </p:nvPicPr>
        <p:blipFill rotWithShape="1">
          <a:blip r:embed="rId2">
            <a:alphaModFix/>
          </a:blip>
          <a:srcRect/>
          <a:stretch/>
        </p:blipFill>
        <p:spPr>
          <a:xfrm>
            <a:off x="185139" y="5330952"/>
            <a:ext cx="1636775" cy="1351186"/>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Title Slide 1 Dark Grey">
  <p:cSld name="Title Slide 1 Dark Grey">
    <p:spTree>
      <p:nvGrpSpPr>
        <p:cNvPr id="1" name="Shape 409"/>
        <p:cNvGrpSpPr/>
        <p:nvPr/>
      </p:nvGrpSpPr>
      <p:grpSpPr>
        <a:xfrm>
          <a:off x="0" y="0"/>
          <a:ext cx="0" cy="0"/>
          <a:chOff x="0" y="0"/>
          <a:chExt cx="0" cy="0"/>
        </a:xfrm>
      </p:grpSpPr>
      <p:sp>
        <p:nvSpPr>
          <p:cNvPr id="410" name="Google Shape;410;p71"/>
          <p:cNvSpPr/>
          <p:nvPr/>
        </p:nvSpPr>
        <p:spPr>
          <a:xfrm>
            <a:off x="0" y="0"/>
            <a:ext cx="8096400" cy="34290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11" name="Google Shape;411;p71"/>
          <p:cNvSpPr/>
          <p:nvPr/>
        </p:nvSpPr>
        <p:spPr>
          <a:xfrm>
            <a:off x="0" y="3429000"/>
            <a:ext cx="8096400" cy="1143000"/>
          </a:xfrm>
          <a:prstGeom prst="rect">
            <a:avLst/>
          </a:prstGeom>
          <a:solidFill>
            <a:srgbClr val="7D7D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6"/>
              </a:solidFill>
              <a:latin typeface="Arial"/>
              <a:ea typeface="Arial"/>
              <a:cs typeface="Arial"/>
              <a:sym typeface="Arial"/>
            </a:endParaRPr>
          </a:p>
        </p:txBody>
      </p:sp>
      <p:sp>
        <p:nvSpPr>
          <p:cNvPr id="412" name="Google Shape;412;p71"/>
          <p:cNvSpPr/>
          <p:nvPr/>
        </p:nvSpPr>
        <p:spPr>
          <a:xfrm>
            <a:off x="8096250" y="0"/>
            <a:ext cx="4095600" cy="3429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13" name="Google Shape;413;p71"/>
          <p:cNvSpPr txBox="1">
            <a:spLocks noGrp="1"/>
          </p:cNvSpPr>
          <p:nvPr>
            <p:ph type="ctrTitle"/>
          </p:nvPr>
        </p:nvSpPr>
        <p:spPr>
          <a:xfrm>
            <a:off x="442912" y="428625"/>
            <a:ext cx="7418400" cy="26517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6000"/>
              <a:buFont typeface="Georgia"/>
              <a:buNone/>
              <a:defRPr sz="6000" b="0" i="0" u="none" strike="noStrike" cap="none">
                <a:solidFill>
                  <a:schemeClr val="lt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14" name="Google Shape;414;p71"/>
          <p:cNvSpPr txBox="1">
            <a:spLocks noGrp="1"/>
          </p:cNvSpPr>
          <p:nvPr>
            <p:ph type="subTitle" idx="1"/>
          </p:nvPr>
        </p:nvSpPr>
        <p:spPr>
          <a:xfrm>
            <a:off x="442914" y="3749040"/>
            <a:ext cx="5473800" cy="5943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pic>
        <p:nvPicPr>
          <p:cNvPr id="415" name="Google Shape;415;p71"/>
          <p:cNvPicPr preferRelativeResize="0"/>
          <p:nvPr/>
        </p:nvPicPr>
        <p:blipFill rotWithShape="1">
          <a:blip r:embed="rId2">
            <a:alphaModFix/>
          </a:blip>
          <a:srcRect/>
          <a:stretch/>
        </p:blipFill>
        <p:spPr>
          <a:xfrm>
            <a:off x="185139" y="5330952"/>
            <a:ext cx="1636775" cy="135118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52"/>
        <p:cNvGrpSpPr/>
        <p:nvPr/>
      </p:nvGrpSpPr>
      <p:grpSpPr>
        <a:xfrm>
          <a:off x="0" y="0"/>
          <a:ext cx="0" cy="0"/>
          <a:chOff x="0" y="0"/>
          <a:chExt cx="0" cy="0"/>
        </a:xfrm>
      </p:grpSpPr>
      <p:sp>
        <p:nvSpPr>
          <p:cNvPr id="53" name="Google Shape;53;p8"/>
          <p:cNvSpPr/>
          <p:nvPr/>
        </p:nvSpPr>
        <p:spPr>
          <a:xfrm>
            <a:off x="6096000" y="0"/>
            <a:ext cx="6096000" cy="6858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54" name="Google Shape;54;p8"/>
          <p:cNvSpPr/>
          <p:nvPr/>
        </p:nvSpPr>
        <p:spPr>
          <a:xfrm>
            <a:off x="0" y="0"/>
            <a:ext cx="6096000" cy="3429000"/>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5" name="Google Shape;55;p8"/>
          <p:cNvSpPr/>
          <p:nvPr/>
        </p:nvSpPr>
        <p:spPr>
          <a:xfrm>
            <a:off x="0" y="3429000"/>
            <a:ext cx="6096000" cy="11430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6" name="Google Shape;56;p8"/>
          <p:cNvSpPr txBox="1">
            <a:spLocks noGrp="1"/>
          </p:cNvSpPr>
          <p:nvPr>
            <p:ph type="ctrTitle"/>
          </p:nvPr>
        </p:nvSpPr>
        <p:spPr>
          <a:xfrm>
            <a:off x="442913" y="428625"/>
            <a:ext cx="5473700" cy="22860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5000"/>
              <a:buFont typeface="Georgia"/>
              <a:buNone/>
              <a:defRPr sz="5000" b="0" i="0" u="none" strike="noStrike" cap="none">
                <a:solidFill>
                  <a:schemeClr val="lt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8"/>
          <p:cNvSpPr txBox="1">
            <a:spLocks noGrp="1"/>
          </p:cNvSpPr>
          <p:nvPr>
            <p:ph type="subTitle" idx="1"/>
          </p:nvPr>
        </p:nvSpPr>
        <p:spPr>
          <a:xfrm>
            <a:off x="442913" y="3749040"/>
            <a:ext cx="5473700" cy="59436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pic>
        <p:nvPicPr>
          <p:cNvPr id="58" name="Google Shape;58;p8"/>
          <p:cNvPicPr preferRelativeResize="0"/>
          <p:nvPr/>
        </p:nvPicPr>
        <p:blipFill rotWithShape="1">
          <a:blip r:embed="rId2">
            <a:alphaModFix/>
          </a:blip>
          <a:srcRect/>
          <a:stretch/>
        </p:blipFill>
        <p:spPr>
          <a:xfrm>
            <a:off x="185139" y="5330952"/>
            <a:ext cx="1636776" cy="1351185"/>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Title Slide All Grey">
  <p:cSld name="Title Slide All Grey">
    <p:bg>
      <p:bgPr>
        <a:solidFill>
          <a:srgbClr val="464646"/>
        </a:solidFill>
        <a:effectLst/>
      </p:bgPr>
    </p:bg>
    <p:spTree>
      <p:nvGrpSpPr>
        <p:cNvPr id="1" name="Shape 416"/>
        <p:cNvGrpSpPr/>
        <p:nvPr/>
      </p:nvGrpSpPr>
      <p:grpSpPr>
        <a:xfrm>
          <a:off x="0" y="0"/>
          <a:ext cx="0" cy="0"/>
          <a:chOff x="0" y="0"/>
          <a:chExt cx="0" cy="0"/>
        </a:xfrm>
      </p:grpSpPr>
      <p:sp>
        <p:nvSpPr>
          <p:cNvPr id="417" name="Google Shape;417;p72"/>
          <p:cNvSpPr txBox="1">
            <a:spLocks noGrp="1"/>
          </p:cNvSpPr>
          <p:nvPr>
            <p:ph type="ctrTitle"/>
          </p:nvPr>
        </p:nvSpPr>
        <p:spPr>
          <a:xfrm>
            <a:off x="442912" y="428625"/>
            <a:ext cx="7418400" cy="26517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6000"/>
              <a:buFont typeface="Georgia"/>
              <a:buNone/>
              <a:defRPr sz="6000" b="0" i="0" u="none" strike="noStrike" cap="none">
                <a:solidFill>
                  <a:schemeClr val="lt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18" name="Google Shape;418;p72"/>
          <p:cNvSpPr txBox="1">
            <a:spLocks noGrp="1"/>
          </p:cNvSpPr>
          <p:nvPr>
            <p:ph type="subTitle" idx="1"/>
          </p:nvPr>
        </p:nvSpPr>
        <p:spPr>
          <a:xfrm>
            <a:off x="442913" y="3749040"/>
            <a:ext cx="5473800" cy="5943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pic>
        <p:nvPicPr>
          <p:cNvPr id="419" name="Google Shape;419;p72"/>
          <p:cNvPicPr preferRelativeResize="0"/>
          <p:nvPr/>
        </p:nvPicPr>
        <p:blipFill rotWithShape="1">
          <a:blip r:embed="rId2">
            <a:alphaModFix/>
          </a:blip>
          <a:srcRect/>
          <a:stretch/>
        </p:blipFill>
        <p:spPr>
          <a:xfrm>
            <a:off x="185139" y="5330952"/>
            <a:ext cx="1636775" cy="1351183"/>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matchingName="Title Slide All White">
  <p:cSld name="Title Slide All White">
    <p:bg>
      <p:bgPr>
        <a:solidFill>
          <a:schemeClr val="lt1"/>
        </a:solidFill>
        <a:effectLst/>
      </p:bgPr>
    </p:bg>
    <p:spTree>
      <p:nvGrpSpPr>
        <p:cNvPr id="1" name="Shape 420"/>
        <p:cNvGrpSpPr/>
        <p:nvPr/>
      </p:nvGrpSpPr>
      <p:grpSpPr>
        <a:xfrm>
          <a:off x="0" y="0"/>
          <a:ext cx="0" cy="0"/>
          <a:chOff x="0" y="0"/>
          <a:chExt cx="0" cy="0"/>
        </a:xfrm>
      </p:grpSpPr>
      <p:sp>
        <p:nvSpPr>
          <p:cNvPr id="421" name="Google Shape;421;p73"/>
          <p:cNvSpPr txBox="1">
            <a:spLocks noGrp="1"/>
          </p:cNvSpPr>
          <p:nvPr>
            <p:ph type="ctrTitle"/>
          </p:nvPr>
        </p:nvSpPr>
        <p:spPr>
          <a:xfrm>
            <a:off x="442912" y="428625"/>
            <a:ext cx="7418400" cy="26517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dk1"/>
              </a:buClr>
              <a:buSzPts val="6000"/>
              <a:buFont typeface="Georgia"/>
              <a:buNone/>
              <a:defRPr sz="60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22" name="Google Shape;422;p73"/>
          <p:cNvSpPr txBox="1">
            <a:spLocks noGrp="1"/>
          </p:cNvSpPr>
          <p:nvPr>
            <p:ph type="subTitle" idx="1"/>
          </p:nvPr>
        </p:nvSpPr>
        <p:spPr>
          <a:xfrm>
            <a:off x="442913" y="3749040"/>
            <a:ext cx="5473800" cy="5943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423" name="Google Shape;423;p73"/>
          <p:cNvPicPr preferRelativeResize="0"/>
          <p:nvPr/>
        </p:nvPicPr>
        <p:blipFill rotWithShape="1">
          <a:blip r:embed="rId2">
            <a:alphaModFix/>
          </a:blip>
          <a:srcRect/>
          <a:stretch/>
        </p:blipFill>
        <p:spPr>
          <a:xfrm>
            <a:off x="185139" y="5330952"/>
            <a:ext cx="1636775" cy="1351186"/>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spTree>
      <p:nvGrpSpPr>
        <p:cNvPr id="1" name="Shape 424"/>
        <p:cNvGrpSpPr/>
        <p:nvPr/>
      </p:nvGrpSpPr>
      <p:grpSpPr>
        <a:xfrm>
          <a:off x="0" y="0"/>
          <a:ext cx="0" cy="0"/>
          <a:chOff x="0" y="0"/>
          <a:chExt cx="0" cy="0"/>
        </a:xfrm>
      </p:grpSpPr>
      <p:sp>
        <p:nvSpPr>
          <p:cNvPr id="425" name="Google Shape;425;p74"/>
          <p:cNvSpPr/>
          <p:nvPr/>
        </p:nvSpPr>
        <p:spPr>
          <a:xfrm>
            <a:off x="6096000" y="0"/>
            <a:ext cx="6096000" cy="45759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426" name="Google Shape;426;p74"/>
          <p:cNvSpPr/>
          <p:nvPr/>
        </p:nvSpPr>
        <p:spPr>
          <a:xfrm>
            <a:off x="0" y="0"/>
            <a:ext cx="6096000" cy="45759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27" name="Google Shape;427;p74"/>
          <p:cNvSpPr/>
          <p:nvPr/>
        </p:nvSpPr>
        <p:spPr>
          <a:xfrm>
            <a:off x="0" y="4575812"/>
            <a:ext cx="6096000" cy="2282100"/>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28" name="Google Shape;428;p74"/>
          <p:cNvSpPr txBox="1">
            <a:spLocks noGrp="1"/>
          </p:cNvSpPr>
          <p:nvPr>
            <p:ph type="ctrTitle"/>
          </p:nvPr>
        </p:nvSpPr>
        <p:spPr>
          <a:xfrm>
            <a:off x="442913" y="428625"/>
            <a:ext cx="5473800" cy="22860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5000"/>
              <a:buFont typeface="Georgia"/>
              <a:buNone/>
              <a:defRPr sz="5000" b="0" i="0" u="none" strike="noStrike" cap="none">
                <a:solidFill>
                  <a:schemeClr val="lt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29" name="Google Shape;429;p74"/>
          <p:cNvSpPr txBox="1">
            <a:spLocks noGrp="1"/>
          </p:cNvSpPr>
          <p:nvPr>
            <p:ph type="subTitle" idx="1"/>
          </p:nvPr>
        </p:nvSpPr>
        <p:spPr>
          <a:xfrm>
            <a:off x="442913" y="5101594"/>
            <a:ext cx="5473800" cy="5943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pic>
        <p:nvPicPr>
          <p:cNvPr id="430" name="Google Shape;430;p74"/>
          <p:cNvPicPr preferRelativeResize="0"/>
          <p:nvPr/>
        </p:nvPicPr>
        <p:blipFill rotWithShape="1">
          <a:blip r:embed="rId2">
            <a:alphaModFix/>
          </a:blip>
          <a:srcRect/>
          <a:stretch/>
        </p:blipFill>
        <p:spPr>
          <a:xfrm>
            <a:off x="10337737" y="5330952"/>
            <a:ext cx="1636775" cy="1351186"/>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431"/>
        <p:cNvGrpSpPr/>
        <p:nvPr/>
      </p:nvGrpSpPr>
      <p:grpSpPr>
        <a:xfrm>
          <a:off x="0" y="0"/>
          <a:ext cx="0" cy="0"/>
          <a:chOff x="0" y="0"/>
          <a:chExt cx="0" cy="0"/>
        </a:xfrm>
      </p:grpSpPr>
      <p:sp>
        <p:nvSpPr>
          <p:cNvPr id="432" name="Google Shape;432;p75"/>
          <p:cNvSpPr/>
          <p:nvPr/>
        </p:nvSpPr>
        <p:spPr>
          <a:xfrm>
            <a:off x="6096000" y="0"/>
            <a:ext cx="6096000" cy="6858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433" name="Google Shape;433;p75"/>
          <p:cNvSpPr/>
          <p:nvPr/>
        </p:nvSpPr>
        <p:spPr>
          <a:xfrm>
            <a:off x="0" y="0"/>
            <a:ext cx="6096000" cy="3429000"/>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34" name="Google Shape;434;p75"/>
          <p:cNvSpPr/>
          <p:nvPr/>
        </p:nvSpPr>
        <p:spPr>
          <a:xfrm>
            <a:off x="0" y="3429000"/>
            <a:ext cx="6096000" cy="11430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35" name="Google Shape;435;p75"/>
          <p:cNvSpPr txBox="1">
            <a:spLocks noGrp="1"/>
          </p:cNvSpPr>
          <p:nvPr>
            <p:ph type="ctrTitle"/>
          </p:nvPr>
        </p:nvSpPr>
        <p:spPr>
          <a:xfrm>
            <a:off x="442913" y="428625"/>
            <a:ext cx="5473800" cy="22860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5000"/>
              <a:buFont typeface="Georgia"/>
              <a:buNone/>
              <a:defRPr sz="5000" b="0" i="0" u="none" strike="noStrike" cap="none">
                <a:solidFill>
                  <a:schemeClr val="lt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36" name="Google Shape;436;p75"/>
          <p:cNvSpPr txBox="1">
            <a:spLocks noGrp="1"/>
          </p:cNvSpPr>
          <p:nvPr>
            <p:ph type="subTitle" idx="1"/>
          </p:nvPr>
        </p:nvSpPr>
        <p:spPr>
          <a:xfrm>
            <a:off x="442913" y="3749040"/>
            <a:ext cx="5473800" cy="5943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pic>
        <p:nvPicPr>
          <p:cNvPr id="437" name="Google Shape;437;p75"/>
          <p:cNvPicPr preferRelativeResize="0"/>
          <p:nvPr/>
        </p:nvPicPr>
        <p:blipFill rotWithShape="1">
          <a:blip r:embed="rId2">
            <a:alphaModFix/>
          </a:blip>
          <a:srcRect/>
          <a:stretch/>
        </p:blipFill>
        <p:spPr>
          <a:xfrm>
            <a:off x="185139" y="5330952"/>
            <a:ext cx="1636775" cy="1351186"/>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Title Slide Lines">
  <p:cSld name="Title Slide Lines">
    <p:bg>
      <p:bgPr>
        <a:solidFill>
          <a:srgbClr val="DEDEDE"/>
        </a:solidFill>
        <a:effectLst/>
      </p:bgPr>
    </p:bg>
    <p:spTree>
      <p:nvGrpSpPr>
        <p:cNvPr id="1" name="Shape 438"/>
        <p:cNvGrpSpPr/>
        <p:nvPr/>
      </p:nvGrpSpPr>
      <p:grpSpPr>
        <a:xfrm>
          <a:off x="0" y="0"/>
          <a:ext cx="0" cy="0"/>
          <a:chOff x="0" y="0"/>
          <a:chExt cx="0" cy="0"/>
        </a:xfrm>
      </p:grpSpPr>
      <p:grpSp>
        <p:nvGrpSpPr>
          <p:cNvPr id="439" name="Google Shape;439;p76"/>
          <p:cNvGrpSpPr/>
          <p:nvPr/>
        </p:nvGrpSpPr>
        <p:grpSpPr>
          <a:xfrm>
            <a:off x="-1" y="-1"/>
            <a:ext cx="12191893" cy="6857975"/>
            <a:chOff x="-1" y="-1"/>
            <a:chExt cx="12191893" cy="6857975"/>
          </a:xfrm>
        </p:grpSpPr>
        <p:grpSp>
          <p:nvGrpSpPr>
            <p:cNvPr id="440" name="Google Shape;440;p76"/>
            <p:cNvGrpSpPr/>
            <p:nvPr/>
          </p:nvGrpSpPr>
          <p:grpSpPr>
            <a:xfrm>
              <a:off x="-1" y="-1"/>
              <a:ext cx="12191893" cy="6857975"/>
              <a:chOff x="152400" y="152400"/>
              <a:chExt cx="12196772" cy="6862779"/>
            </a:xfrm>
          </p:grpSpPr>
          <p:sp>
            <p:nvSpPr>
              <p:cNvPr id="441" name="Google Shape;441;p76"/>
              <p:cNvSpPr/>
              <p:nvPr/>
            </p:nvSpPr>
            <p:spPr>
              <a:xfrm>
                <a:off x="152400" y="3775075"/>
                <a:ext cx="9142419" cy="777876"/>
              </a:xfrm>
              <a:custGeom>
                <a:avLst/>
                <a:gdLst/>
                <a:ahLst/>
                <a:cxnLst/>
                <a:rect l="l" t="t" r="r" b="b"/>
                <a:pathLst>
                  <a:path w="7908" h="1632" extrusionOk="0">
                    <a:moveTo>
                      <a:pt x="0" y="0"/>
                    </a:moveTo>
                    <a:lnTo>
                      <a:pt x="0" y="0"/>
                    </a:lnTo>
                    <a:lnTo>
                      <a:pt x="7908" y="0"/>
                    </a:lnTo>
                    <a:lnTo>
                      <a:pt x="7908" y="1632"/>
                    </a:lnTo>
                    <a:lnTo>
                      <a:pt x="0" y="1632"/>
                    </a:lnTo>
                    <a:lnTo>
                      <a:pt x="0" y="0"/>
                    </a:lnTo>
                    <a:close/>
                  </a:path>
                </a:pathLst>
              </a:custGeom>
              <a:solidFill>
                <a:srgbClr val="D04A0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2" name="Google Shape;442;p76"/>
              <p:cNvSpPr/>
              <p:nvPr/>
            </p:nvSpPr>
            <p:spPr>
              <a:xfrm>
                <a:off x="152400" y="152400"/>
                <a:ext cx="12196772" cy="6862779"/>
              </a:xfrm>
              <a:custGeom>
                <a:avLst/>
                <a:gdLst/>
                <a:ahLst/>
                <a:cxnLst/>
                <a:rect l="l" t="t" r="r" b="b"/>
                <a:pathLst>
                  <a:path w="25599" h="14399" extrusionOk="0">
                    <a:moveTo>
                      <a:pt x="19187" y="0"/>
                    </a:moveTo>
                    <a:lnTo>
                      <a:pt x="19187" y="0"/>
                    </a:lnTo>
                    <a:lnTo>
                      <a:pt x="19187" y="6949"/>
                    </a:lnTo>
                    <a:lnTo>
                      <a:pt x="0" y="6949"/>
                    </a:lnTo>
                    <a:lnTo>
                      <a:pt x="0" y="7602"/>
                    </a:lnTo>
                    <a:lnTo>
                      <a:pt x="19187" y="7602"/>
                    </a:lnTo>
                    <a:lnTo>
                      <a:pt x="19187" y="9234"/>
                    </a:lnTo>
                    <a:lnTo>
                      <a:pt x="0" y="9234"/>
                    </a:lnTo>
                    <a:lnTo>
                      <a:pt x="0" y="9887"/>
                    </a:lnTo>
                    <a:lnTo>
                      <a:pt x="19187" y="9887"/>
                    </a:lnTo>
                    <a:lnTo>
                      <a:pt x="19187" y="14399"/>
                    </a:lnTo>
                    <a:lnTo>
                      <a:pt x="19839" y="14399"/>
                    </a:lnTo>
                    <a:lnTo>
                      <a:pt x="19839" y="9887"/>
                    </a:lnTo>
                    <a:lnTo>
                      <a:pt x="25599" y="9887"/>
                    </a:lnTo>
                    <a:lnTo>
                      <a:pt x="25599" y="9234"/>
                    </a:lnTo>
                    <a:lnTo>
                      <a:pt x="19839" y="9234"/>
                    </a:lnTo>
                    <a:lnTo>
                      <a:pt x="19839" y="7602"/>
                    </a:lnTo>
                    <a:lnTo>
                      <a:pt x="25599" y="7602"/>
                    </a:lnTo>
                    <a:lnTo>
                      <a:pt x="25599" y="6949"/>
                    </a:lnTo>
                    <a:lnTo>
                      <a:pt x="19839" y="6949"/>
                    </a:lnTo>
                    <a:lnTo>
                      <a:pt x="19839" y="0"/>
                    </a:lnTo>
                    <a:lnTo>
                      <a:pt x="19187"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pic>
          <p:nvPicPr>
            <p:cNvPr id="443" name="Google Shape;443;p76"/>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444" name="Google Shape;444;p76"/>
          <p:cNvSpPr txBox="1">
            <a:spLocks noGrp="1"/>
          </p:cNvSpPr>
          <p:nvPr>
            <p:ph type="subTitle" idx="1"/>
          </p:nvPr>
        </p:nvSpPr>
        <p:spPr>
          <a:xfrm>
            <a:off x="442914" y="3713607"/>
            <a:ext cx="5473800" cy="5922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
        <p:nvSpPr>
          <p:cNvPr id="445" name="Google Shape;445;p76"/>
          <p:cNvSpPr txBox="1">
            <a:spLocks noGrp="1"/>
          </p:cNvSpPr>
          <p:nvPr>
            <p:ph type="ctrTitle"/>
          </p:nvPr>
        </p:nvSpPr>
        <p:spPr>
          <a:xfrm>
            <a:off x="442914" y="428623"/>
            <a:ext cx="7418400" cy="20118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4500"/>
              <a:buFont typeface="Georgia"/>
              <a:buNone/>
              <a:defRPr sz="4500" b="0" i="0" u="none" strike="noStrike" cap="none">
                <a:solidFill>
                  <a:schemeClr val="lt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Title Slide Lines 2">
  <p:cSld name="Title Slide Lines 2">
    <p:bg>
      <p:bgPr>
        <a:solidFill>
          <a:srgbClr val="DEDEDE"/>
        </a:solidFill>
        <a:effectLst/>
      </p:bgPr>
    </p:bg>
    <p:spTree>
      <p:nvGrpSpPr>
        <p:cNvPr id="1" name="Shape 446"/>
        <p:cNvGrpSpPr/>
        <p:nvPr/>
      </p:nvGrpSpPr>
      <p:grpSpPr>
        <a:xfrm>
          <a:off x="0" y="0"/>
          <a:ext cx="0" cy="0"/>
          <a:chOff x="0" y="0"/>
          <a:chExt cx="0" cy="0"/>
        </a:xfrm>
      </p:grpSpPr>
      <p:grpSp>
        <p:nvGrpSpPr>
          <p:cNvPr id="447" name="Google Shape;447;p77"/>
          <p:cNvGrpSpPr/>
          <p:nvPr/>
        </p:nvGrpSpPr>
        <p:grpSpPr>
          <a:xfrm>
            <a:off x="0" y="0"/>
            <a:ext cx="12192000" cy="6858000"/>
            <a:chOff x="0" y="0"/>
            <a:chExt cx="12192000" cy="6858000"/>
          </a:xfrm>
        </p:grpSpPr>
        <p:sp>
          <p:nvSpPr>
            <p:cNvPr id="448" name="Google Shape;448;p77"/>
            <p:cNvSpPr/>
            <p:nvPr/>
          </p:nvSpPr>
          <p:spPr>
            <a:xfrm>
              <a:off x="0" y="0"/>
              <a:ext cx="12192000" cy="6858000"/>
            </a:xfrm>
            <a:custGeom>
              <a:avLst/>
              <a:gdLst/>
              <a:ahLst/>
              <a:cxnLst/>
              <a:rect l="l" t="t" r="r" b="b"/>
              <a:pathLst>
                <a:path w="12192000" h="6858000" extrusionOk="0">
                  <a:moveTo>
                    <a:pt x="9144000" y="0"/>
                  </a:moveTo>
                  <a:lnTo>
                    <a:pt x="9450000" y="0"/>
                  </a:lnTo>
                  <a:lnTo>
                    <a:pt x="9450000" y="3309692"/>
                  </a:lnTo>
                  <a:lnTo>
                    <a:pt x="12192000" y="3309692"/>
                  </a:lnTo>
                  <a:lnTo>
                    <a:pt x="12192000" y="3615692"/>
                  </a:lnTo>
                  <a:lnTo>
                    <a:pt x="9450000" y="3615692"/>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lnTo>
                    <a:pt x="9144000" y="3615692"/>
                  </a:lnTo>
                  <a:lnTo>
                    <a:pt x="0" y="3615692"/>
                  </a:lnTo>
                  <a:lnTo>
                    <a:pt x="0" y="3309692"/>
                  </a:lnTo>
                  <a:lnTo>
                    <a:pt x="9144000" y="3309692"/>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49" name="Google Shape;449;p77"/>
            <p:cNvPicPr preferRelativeResize="0"/>
            <p:nvPr/>
          </p:nvPicPr>
          <p:blipFill rotWithShape="1">
            <a:blip r:embed="rId2">
              <a:alphaModFix/>
            </a:blip>
            <a:srcRect/>
            <a:stretch/>
          </p:blipFill>
          <p:spPr>
            <a:xfrm>
              <a:off x="185139" y="5330952"/>
              <a:ext cx="1636775" cy="1351186"/>
            </a:xfrm>
            <a:prstGeom prst="rect">
              <a:avLst/>
            </a:prstGeom>
            <a:noFill/>
            <a:ln>
              <a:noFill/>
            </a:ln>
          </p:spPr>
        </p:pic>
      </p:grpSp>
      <p:sp>
        <p:nvSpPr>
          <p:cNvPr id="450" name="Google Shape;450;p77"/>
          <p:cNvSpPr txBox="1">
            <a:spLocks noGrp="1"/>
          </p:cNvSpPr>
          <p:nvPr>
            <p:ph type="subTitle" idx="1"/>
          </p:nvPr>
        </p:nvSpPr>
        <p:spPr>
          <a:xfrm>
            <a:off x="442913" y="3713607"/>
            <a:ext cx="5473800" cy="5943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451" name="Google Shape;451;p77"/>
          <p:cNvSpPr txBox="1">
            <a:spLocks noGrp="1"/>
          </p:cNvSpPr>
          <p:nvPr>
            <p:ph type="ctrTitle"/>
          </p:nvPr>
        </p:nvSpPr>
        <p:spPr>
          <a:xfrm>
            <a:off x="442912" y="428623"/>
            <a:ext cx="7418400" cy="20118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dk1"/>
              </a:buClr>
              <a:buSzPts val="4500"/>
              <a:buFont typeface="Georgia"/>
              <a:buNone/>
              <a:defRPr sz="45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Title Slide Lines 3">
  <p:cSld name="Title Slide Lines 3">
    <p:bg>
      <p:bgPr>
        <a:solidFill>
          <a:srgbClr val="D04A02"/>
        </a:solidFill>
        <a:effectLst/>
      </p:bgPr>
    </p:bg>
    <p:spTree>
      <p:nvGrpSpPr>
        <p:cNvPr id="1" name="Shape 452"/>
        <p:cNvGrpSpPr/>
        <p:nvPr/>
      </p:nvGrpSpPr>
      <p:grpSpPr>
        <a:xfrm>
          <a:off x="0" y="0"/>
          <a:ext cx="0" cy="0"/>
          <a:chOff x="0" y="0"/>
          <a:chExt cx="0" cy="0"/>
        </a:xfrm>
      </p:grpSpPr>
      <p:sp>
        <p:nvSpPr>
          <p:cNvPr id="453" name="Google Shape;453;p78"/>
          <p:cNvSpPr/>
          <p:nvPr/>
        </p:nvSpPr>
        <p:spPr>
          <a:xfrm>
            <a:off x="9448800" y="0"/>
            <a:ext cx="2743200" cy="6858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grpSp>
        <p:nvGrpSpPr>
          <p:cNvPr id="454" name="Google Shape;454;p78"/>
          <p:cNvGrpSpPr/>
          <p:nvPr/>
        </p:nvGrpSpPr>
        <p:grpSpPr>
          <a:xfrm>
            <a:off x="0" y="0"/>
            <a:ext cx="12192000" cy="6858000"/>
            <a:chOff x="0" y="0"/>
            <a:chExt cx="12192000" cy="6858000"/>
          </a:xfrm>
        </p:grpSpPr>
        <p:sp>
          <p:nvSpPr>
            <p:cNvPr id="455" name="Google Shape;455;p78"/>
            <p:cNvSpPr/>
            <p:nvPr/>
          </p:nvSpPr>
          <p:spPr>
            <a:xfrm>
              <a:off x="0" y="0"/>
              <a:ext cx="12192000" cy="6858000"/>
            </a:xfrm>
            <a:custGeom>
              <a:avLst/>
              <a:gdLst/>
              <a:ahLst/>
              <a:cxnLst/>
              <a:rect l="l" t="t" r="r" b="b"/>
              <a:pathLst>
                <a:path w="12192000" h="6858000" extrusionOk="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56" name="Google Shape;456;p78"/>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457" name="Google Shape;457;p78"/>
          <p:cNvSpPr txBox="1">
            <a:spLocks noGrp="1"/>
          </p:cNvSpPr>
          <p:nvPr>
            <p:ph type="ctrTitle"/>
          </p:nvPr>
        </p:nvSpPr>
        <p:spPr>
          <a:xfrm>
            <a:off x="442912" y="428625"/>
            <a:ext cx="7418400" cy="2771700"/>
          </a:xfrm>
          <a:prstGeom prst="rect">
            <a:avLst/>
          </a:prstGeom>
          <a:noFill/>
          <a:ln>
            <a:noFill/>
          </a:ln>
        </p:spPr>
        <p:txBody>
          <a:bodyPr spcFirstLastPara="1" wrap="square" lIns="0" tIns="0" rIns="0" bIns="0" anchor="b" anchorCtr="0">
            <a:noAutofit/>
          </a:bodyPr>
          <a:lstStyle>
            <a:lvl1pPr marR="0" lvl="0" algn="l" rtl="0">
              <a:lnSpc>
                <a:spcPct val="86000"/>
              </a:lnSpc>
              <a:spcBef>
                <a:spcPts val="0"/>
              </a:spcBef>
              <a:spcAft>
                <a:spcPts val="0"/>
              </a:spcAft>
              <a:buClr>
                <a:schemeClr val="lt1"/>
              </a:buClr>
              <a:buSzPts val="6000"/>
              <a:buFont typeface="Georgia"/>
              <a:buNone/>
              <a:defRPr sz="6000" b="0" i="0" u="none" strike="noStrike" cap="none">
                <a:solidFill>
                  <a:schemeClr val="lt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58" name="Google Shape;458;p78"/>
          <p:cNvSpPr txBox="1">
            <a:spLocks noGrp="1"/>
          </p:cNvSpPr>
          <p:nvPr>
            <p:ph type="subTitle" idx="1"/>
          </p:nvPr>
        </p:nvSpPr>
        <p:spPr>
          <a:xfrm>
            <a:off x="442913" y="3394710"/>
            <a:ext cx="5473800" cy="5943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Title Slide Lines 3 Grey">
  <p:cSld name="Title Slide Lines 3 Grey">
    <p:bg>
      <p:bgPr>
        <a:solidFill>
          <a:srgbClr val="464646"/>
        </a:solidFill>
        <a:effectLst/>
      </p:bgPr>
    </p:bg>
    <p:spTree>
      <p:nvGrpSpPr>
        <p:cNvPr id="1" name="Shape 459"/>
        <p:cNvGrpSpPr/>
        <p:nvPr/>
      </p:nvGrpSpPr>
      <p:grpSpPr>
        <a:xfrm>
          <a:off x="0" y="0"/>
          <a:ext cx="0" cy="0"/>
          <a:chOff x="0" y="0"/>
          <a:chExt cx="0" cy="0"/>
        </a:xfrm>
      </p:grpSpPr>
      <p:sp>
        <p:nvSpPr>
          <p:cNvPr id="460" name="Google Shape;460;p79"/>
          <p:cNvSpPr/>
          <p:nvPr/>
        </p:nvSpPr>
        <p:spPr>
          <a:xfrm>
            <a:off x="9448800" y="0"/>
            <a:ext cx="2743200" cy="6858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grpSp>
        <p:nvGrpSpPr>
          <p:cNvPr id="461" name="Google Shape;461;p79"/>
          <p:cNvGrpSpPr/>
          <p:nvPr/>
        </p:nvGrpSpPr>
        <p:grpSpPr>
          <a:xfrm>
            <a:off x="0" y="0"/>
            <a:ext cx="12192000" cy="6858000"/>
            <a:chOff x="0" y="0"/>
            <a:chExt cx="12192000" cy="6858000"/>
          </a:xfrm>
        </p:grpSpPr>
        <p:sp>
          <p:nvSpPr>
            <p:cNvPr id="462" name="Google Shape;462;p79"/>
            <p:cNvSpPr/>
            <p:nvPr/>
          </p:nvSpPr>
          <p:spPr>
            <a:xfrm>
              <a:off x="0" y="0"/>
              <a:ext cx="12192000" cy="6858000"/>
            </a:xfrm>
            <a:custGeom>
              <a:avLst/>
              <a:gdLst/>
              <a:ahLst/>
              <a:cxnLst/>
              <a:rect l="l" t="t" r="r" b="b"/>
              <a:pathLst>
                <a:path w="12192000" h="6858000" extrusionOk="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63" name="Google Shape;463;p79"/>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464" name="Google Shape;464;p79"/>
          <p:cNvSpPr txBox="1">
            <a:spLocks noGrp="1"/>
          </p:cNvSpPr>
          <p:nvPr>
            <p:ph type="ctrTitle"/>
          </p:nvPr>
        </p:nvSpPr>
        <p:spPr>
          <a:xfrm>
            <a:off x="442912" y="428625"/>
            <a:ext cx="7418400" cy="27717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6000"/>
              <a:buFont typeface="Georgia"/>
              <a:buNone/>
              <a:defRPr sz="6000" b="0" i="0" u="none" strike="noStrike" cap="none">
                <a:solidFill>
                  <a:schemeClr val="lt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65" name="Google Shape;465;p79"/>
          <p:cNvSpPr txBox="1">
            <a:spLocks noGrp="1"/>
          </p:cNvSpPr>
          <p:nvPr>
            <p:ph type="subTitle" idx="1"/>
          </p:nvPr>
        </p:nvSpPr>
        <p:spPr>
          <a:xfrm>
            <a:off x="442913" y="3394710"/>
            <a:ext cx="5473800" cy="5943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Title Slide Logo Shape Orange">
  <p:cSld name="Title Slide Logo Shape Orange">
    <p:spTree>
      <p:nvGrpSpPr>
        <p:cNvPr id="1" name="Shape 466"/>
        <p:cNvGrpSpPr/>
        <p:nvPr/>
      </p:nvGrpSpPr>
      <p:grpSpPr>
        <a:xfrm>
          <a:off x="0" y="0"/>
          <a:ext cx="0" cy="0"/>
          <a:chOff x="0" y="0"/>
          <a:chExt cx="0" cy="0"/>
        </a:xfrm>
      </p:grpSpPr>
      <p:grpSp>
        <p:nvGrpSpPr>
          <p:cNvPr id="467" name="Google Shape;467;p80"/>
          <p:cNvGrpSpPr/>
          <p:nvPr/>
        </p:nvGrpSpPr>
        <p:grpSpPr>
          <a:xfrm>
            <a:off x="0" y="0"/>
            <a:ext cx="8914102" cy="6858001"/>
            <a:chOff x="0" y="0"/>
            <a:chExt cx="8914102" cy="6858001"/>
          </a:xfrm>
        </p:grpSpPr>
        <p:sp>
          <p:nvSpPr>
            <p:cNvPr id="468" name="Google Shape;468;p80"/>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D04A0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69" name="Google Shape;469;p80"/>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470" name="Google Shape;470;p80"/>
          <p:cNvSpPr txBox="1">
            <a:spLocks noGrp="1"/>
          </p:cNvSpPr>
          <p:nvPr>
            <p:ph type="ctrTitle"/>
          </p:nvPr>
        </p:nvSpPr>
        <p:spPr>
          <a:xfrm>
            <a:off x="442913" y="1003610"/>
            <a:ext cx="5258700" cy="24255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5000"/>
              <a:buFont typeface="Georgia"/>
              <a:buNone/>
              <a:defRPr sz="5000" b="0" i="0" u="none" strike="noStrike" cap="none">
                <a:solidFill>
                  <a:schemeClr val="lt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71" name="Google Shape;471;p80"/>
          <p:cNvSpPr txBox="1">
            <a:spLocks noGrp="1"/>
          </p:cNvSpPr>
          <p:nvPr>
            <p:ph type="subTitle" idx="1"/>
          </p:nvPr>
        </p:nvSpPr>
        <p:spPr>
          <a:xfrm>
            <a:off x="442914" y="3749040"/>
            <a:ext cx="5258700" cy="5943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Title Slide Logo Shape Red">
  <p:cSld name="Title Slide Logo Shape Red">
    <p:spTree>
      <p:nvGrpSpPr>
        <p:cNvPr id="1" name="Shape 472"/>
        <p:cNvGrpSpPr/>
        <p:nvPr/>
      </p:nvGrpSpPr>
      <p:grpSpPr>
        <a:xfrm>
          <a:off x="0" y="0"/>
          <a:ext cx="0" cy="0"/>
          <a:chOff x="0" y="0"/>
          <a:chExt cx="0" cy="0"/>
        </a:xfrm>
      </p:grpSpPr>
      <p:grpSp>
        <p:nvGrpSpPr>
          <p:cNvPr id="473" name="Google Shape;473;p81"/>
          <p:cNvGrpSpPr/>
          <p:nvPr/>
        </p:nvGrpSpPr>
        <p:grpSpPr>
          <a:xfrm>
            <a:off x="0" y="0"/>
            <a:ext cx="8914102" cy="6858001"/>
            <a:chOff x="0" y="0"/>
            <a:chExt cx="8914102" cy="6858001"/>
          </a:xfrm>
        </p:grpSpPr>
        <p:sp>
          <p:nvSpPr>
            <p:cNvPr id="474" name="Google Shape;474;p81"/>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E030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75" name="Google Shape;475;p81"/>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476" name="Google Shape;476;p81"/>
          <p:cNvSpPr txBox="1">
            <a:spLocks noGrp="1"/>
          </p:cNvSpPr>
          <p:nvPr>
            <p:ph type="ctrTitle"/>
          </p:nvPr>
        </p:nvSpPr>
        <p:spPr>
          <a:xfrm>
            <a:off x="442913" y="1003610"/>
            <a:ext cx="5258700" cy="24255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5000"/>
              <a:buFont typeface="Georgia"/>
              <a:buNone/>
              <a:defRPr sz="5000" b="0" i="0" u="none" strike="noStrike" cap="none">
                <a:solidFill>
                  <a:schemeClr val="lt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77" name="Google Shape;477;p81"/>
          <p:cNvSpPr txBox="1">
            <a:spLocks noGrp="1"/>
          </p:cNvSpPr>
          <p:nvPr>
            <p:ph type="subTitle" idx="1"/>
          </p:nvPr>
        </p:nvSpPr>
        <p:spPr>
          <a:xfrm>
            <a:off x="442914" y="3749040"/>
            <a:ext cx="5258700" cy="5943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Lines">
  <p:cSld name="Title Slide Lines">
    <p:bg>
      <p:bgPr>
        <a:solidFill>
          <a:srgbClr val="DEDEDE"/>
        </a:solidFill>
        <a:effectLst/>
      </p:bgPr>
    </p:bg>
    <p:spTree>
      <p:nvGrpSpPr>
        <p:cNvPr id="1" name="Shape 59"/>
        <p:cNvGrpSpPr/>
        <p:nvPr/>
      </p:nvGrpSpPr>
      <p:grpSpPr>
        <a:xfrm>
          <a:off x="0" y="0"/>
          <a:ext cx="0" cy="0"/>
          <a:chOff x="0" y="0"/>
          <a:chExt cx="0" cy="0"/>
        </a:xfrm>
      </p:grpSpPr>
      <p:grpSp>
        <p:nvGrpSpPr>
          <p:cNvPr id="60" name="Google Shape;60;p9"/>
          <p:cNvGrpSpPr/>
          <p:nvPr/>
        </p:nvGrpSpPr>
        <p:grpSpPr>
          <a:xfrm>
            <a:off x="0" y="0"/>
            <a:ext cx="12192000" cy="6858000"/>
            <a:chOff x="0" y="0"/>
            <a:chExt cx="12192000" cy="6858000"/>
          </a:xfrm>
        </p:grpSpPr>
        <p:grpSp>
          <p:nvGrpSpPr>
            <p:cNvPr id="61" name="Google Shape;61;p9"/>
            <p:cNvGrpSpPr/>
            <p:nvPr/>
          </p:nvGrpSpPr>
          <p:grpSpPr>
            <a:xfrm>
              <a:off x="0" y="0"/>
              <a:ext cx="12192000" cy="6858000"/>
              <a:chOff x="152400" y="152400"/>
              <a:chExt cx="12196764" cy="6862763"/>
            </a:xfrm>
          </p:grpSpPr>
          <p:sp>
            <p:nvSpPr>
              <p:cNvPr id="62" name="Google Shape;62;p9"/>
              <p:cNvSpPr/>
              <p:nvPr/>
            </p:nvSpPr>
            <p:spPr>
              <a:xfrm>
                <a:off x="152400" y="3775075"/>
                <a:ext cx="9142413" cy="777875"/>
              </a:xfrm>
              <a:custGeom>
                <a:avLst/>
                <a:gdLst/>
                <a:ahLst/>
                <a:cxnLst/>
                <a:rect l="l" t="t" r="r" b="b"/>
                <a:pathLst>
                  <a:path w="7908" h="1632" extrusionOk="0">
                    <a:moveTo>
                      <a:pt x="0" y="0"/>
                    </a:moveTo>
                    <a:lnTo>
                      <a:pt x="0" y="0"/>
                    </a:lnTo>
                    <a:lnTo>
                      <a:pt x="7908" y="0"/>
                    </a:lnTo>
                    <a:lnTo>
                      <a:pt x="7908" y="1632"/>
                    </a:lnTo>
                    <a:lnTo>
                      <a:pt x="0" y="1632"/>
                    </a:lnTo>
                    <a:lnTo>
                      <a:pt x="0" y="0"/>
                    </a:lnTo>
                    <a:close/>
                  </a:path>
                </a:pathLst>
              </a:custGeom>
              <a:solidFill>
                <a:srgbClr val="D04A0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 name="Google Shape;63;p9"/>
              <p:cNvSpPr/>
              <p:nvPr/>
            </p:nvSpPr>
            <p:spPr>
              <a:xfrm>
                <a:off x="152400" y="152400"/>
                <a:ext cx="12196764" cy="6862763"/>
              </a:xfrm>
              <a:custGeom>
                <a:avLst/>
                <a:gdLst/>
                <a:ahLst/>
                <a:cxnLst/>
                <a:rect l="l" t="t" r="r" b="b"/>
                <a:pathLst>
                  <a:path w="25599" h="14399" extrusionOk="0">
                    <a:moveTo>
                      <a:pt x="19187" y="0"/>
                    </a:moveTo>
                    <a:lnTo>
                      <a:pt x="19187" y="0"/>
                    </a:lnTo>
                    <a:lnTo>
                      <a:pt x="19187" y="6949"/>
                    </a:lnTo>
                    <a:lnTo>
                      <a:pt x="0" y="6949"/>
                    </a:lnTo>
                    <a:lnTo>
                      <a:pt x="0" y="7602"/>
                    </a:lnTo>
                    <a:lnTo>
                      <a:pt x="19187" y="7602"/>
                    </a:lnTo>
                    <a:lnTo>
                      <a:pt x="19187" y="9234"/>
                    </a:lnTo>
                    <a:lnTo>
                      <a:pt x="0" y="9234"/>
                    </a:lnTo>
                    <a:lnTo>
                      <a:pt x="0" y="9887"/>
                    </a:lnTo>
                    <a:lnTo>
                      <a:pt x="19187" y="9887"/>
                    </a:lnTo>
                    <a:lnTo>
                      <a:pt x="19187" y="14399"/>
                    </a:lnTo>
                    <a:lnTo>
                      <a:pt x="19839" y="14399"/>
                    </a:lnTo>
                    <a:lnTo>
                      <a:pt x="19839" y="9887"/>
                    </a:lnTo>
                    <a:lnTo>
                      <a:pt x="25599" y="9887"/>
                    </a:lnTo>
                    <a:lnTo>
                      <a:pt x="25599" y="9234"/>
                    </a:lnTo>
                    <a:lnTo>
                      <a:pt x="19839" y="9234"/>
                    </a:lnTo>
                    <a:lnTo>
                      <a:pt x="19839" y="7602"/>
                    </a:lnTo>
                    <a:lnTo>
                      <a:pt x="25599" y="7602"/>
                    </a:lnTo>
                    <a:lnTo>
                      <a:pt x="25599" y="6949"/>
                    </a:lnTo>
                    <a:lnTo>
                      <a:pt x="19839" y="6949"/>
                    </a:lnTo>
                    <a:lnTo>
                      <a:pt x="19839" y="0"/>
                    </a:lnTo>
                    <a:lnTo>
                      <a:pt x="19187"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pic>
          <p:nvPicPr>
            <p:cNvPr id="64" name="Google Shape;64;p9"/>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65" name="Google Shape;65;p9"/>
          <p:cNvSpPr txBox="1">
            <a:spLocks noGrp="1"/>
          </p:cNvSpPr>
          <p:nvPr>
            <p:ph type="subTitle" idx="1"/>
          </p:nvPr>
        </p:nvSpPr>
        <p:spPr>
          <a:xfrm>
            <a:off x="442914" y="3713607"/>
            <a:ext cx="5473699" cy="59207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
        <p:nvSpPr>
          <p:cNvPr id="66" name="Google Shape;66;p9"/>
          <p:cNvSpPr txBox="1">
            <a:spLocks noGrp="1"/>
          </p:cNvSpPr>
          <p:nvPr>
            <p:ph type="ctrTitle"/>
          </p:nvPr>
        </p:nvSpPr>
        <p:spPr>
          <a:xfrm>
            <a:off x="442914" y="428623"/>
            <a:ext cx="7418386" cy="201168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4500"/>
              <a:buFont typeface="Georgia"/>
              <a:buNone/>
              <a:defRPr sz="4500" b="0" i="0" u="none" strike="noStrike" cap="none">
                <a:solidFill>
                  <a:schemeClr val="lt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Title Slide Logo Shape Grey">
  <p:cSld name="Title Slide Logo Shape Grey">
    <p:spTree>
      <p:nvGrpSpPr>
        <p:cNvPr id="1" name="Shape 478"/>
        <p:cNvGrpSpPr/>
        <p:nvPr/>
      </p:nvGrpSpPr>
      <p:grpSpPr>
        <a:xfrm>
          <a:off x="0" y="0"/>
          <a:ext cx="0" cy="0"/>
          <a:chOff x="0" y="0"/>
          <a:chExt cx="0" cy="0"/>
        </a:xfrm>
      </p:grpSpPr>
      <p:grpSp>
        <p:nvGrpSpPr>
          <p:cNvPr id="479" name="Google Shape;479;p82"/>
          <p:cNvGrpSpPr/>
          <p:nvPr/>
        </p:nvGrpSpPr>
        <p:grpSpPr>
          <a:xfrm>
            <a:off x="0" y="0"/>
            <a:ext cx="8914102" cy="6858001"/>
            <a:chOff x="0" y="0"/>
            <a:chExt cx="8914102" cy="6858001"/>
          </a:xfrm>
        </p:grpSpPr>
        <p:sp>
          <p:nvSpPr>
            <p:cNvPr id="480" name="Google Shape;480;p82"/>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4646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81" name="Google Shape;481;p82"/>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482" name="Google Shape;482;p82"/>
          <p:cNvSpPr txBox="1">
            <a:spLocks noGrp="1"/>
          </p:cNvSpPr>
          <p:nvPr>
            <p:ph type="ctrTitle"/>
          </p:nvPr>
        </p:nvSpPr>
        <p:spPr>
          <a:xfrm>
            <a:off x="442913" y="1009185"/>
            <a:ext cx="5258700" cy="24198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5000"/>
              <a:buFont typeface="Georgia"/>
              <a:buNone/>
              <a:defRPr sz="5000" b="0" i="0" u="none" strike="noStrike" cap="none">
                <a:solidFill>
                  <a:schemeClr val="lt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83" name="Google Shape;483;p82"/>
          <p:cNvSpPr txBox="1">
            <a:spLocks noGrp="1"/>
          </p:cNvSpPr>
          <p:nvPr>
            <p:ph type="subTitle" idx="1"/>
          </p:nvPr>
        </p:nvSpPr>
        <p:spPr>
          <a:xfrm>
            <a:off x="442914" y="3749040"/>
            <a:ext cx="5258700" cy="5943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Title Slide Split">
  <p:cSld name="Title Slide Split">
    <p:spTree>
      <p:nvGrpSpPr>
        <p:cNvPr id="1" name="Shape 484"/>
        <p:cNvGrpSpPr/>
        <p:nvPr/>
      </p:nvGrpSpPr>
      <p:grpSpPr>
        <a:xfrm>
          <a:off x="0" y="0"/>
          <a:ext cx="0" cy="0"/>
          <a:chOff x="0" y="0"/>
          <a:chExt cx="0" cy="0"/>
        </a:xfrm>
      </p:grpSpPr>
      <p:sp>
        <p:nvSpPr>
          <p:cNvPr id="485" name="Google Shape;485;p83"/>
          <p:cNvSpPr/>
          <p:nvPr/>
        </p:nvSpPr>
        <p:spPr>
          <a:xfrm>
            <a:off x="5334000" y="0"/>
            <a:ext cx="6858000" cy="6858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486" name="Google Shape;486;p83"/>
          <p:cNvSpPr txBox="1">
            <a:spLocks noGrp="1"/>
          </p:cNvSpPr>
          <p:nvPr>
            <p:ph type="ctrTitle"/>
          </p:nvPr>
        </p:nvSpPr>
        <p:spPr>
          <a:xfrm>
            <a:off x="442914" y="750888"/>
            <a:ext cx="4675200" cy="26781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87" name="Google Shape;487;p83"/>
          <p:cNvSpPr txBox="1">
            <a:spLocks noGrp="1"/>
          </p:cNvSpPr>
          <p:nvPr>
            <p:ph type="subTitle" idx="1"/>
          </p:nvPr>
        </p:nvSpPr>
        <p:spPr>
          <a:xfrm>
            <a:off x="442913" y="3959352"/>
            <a:ext cx="4675200" cy="5943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488" name="Google Shape;488;p83"/>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9" name="Google Shape;489;p83"/>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490" name="Google Shape;490;p83"/>
          <p:cNvPicPr preferRelativeResize="0"/>
          <p:nvPr/>
        </p:nvPicPr>
        <p:blipFill rotWithShape="1">
          <a:blip r:embed="rId2">
            <a:alphaModFix/>
          </a:blip>
          <a:srcRect/>
          <a:stretch/>
        </p:blipFill>
        <p:spPr>
          <a:xfrm>
            <a:off x="185139" y="5330952"/>
            <a:ext cx="1636775" cy="1351186"/>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491"/>
        <p:cNvGrpSpPr/>
        <p:nvPr/>
      </p:nvGrpSpPr>
      <p:grpSpPr>
        <a:xfrm>
          <a:off x="0" y="0"/>
          <a:ext cx="0" cy="0"/>
          <a:chOff x="0" y="0"/>
          <a:chExt cx="0" cy="0"/>
        </a:xfrm>
      </p:grpSpPr>
      <p:sp>
        <p:nvSpPr>
          <p:cNvPr id="492" name="Google Shape;492;p84"/>
          <p:cNvSpPr txBox="1">
            <a:spLocks noGrp="1"/>
          </p:cNvSpPr>
          <p:nvPr>
            <p:ph type="title"/>
          </p:nvPr>
        </p:nvSpPr>
        <p:spPr>
          <a:xfrm>
            <a:off x="442913" y="432000"/>
            <a:ext cx="11306100" cy="13872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93" name="Google Shape;493;p84"/>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Section Header Orange">
  <p:cSld name="Section Header Orange">
    <p:bg>
      <p:bgPr>
        <a:solidFill>
          <a:srgbClr val="D04A02"/>
        </a:solidFill>
        <a:effectLst/>
      </p:bgPr>
    </p:bg>
    <p:spTree>
      <p:nvGrpSpPr>
        <p:cNvPr id="1" name="Shape 494"/>
        <p:cNvGrpSpPr/>
        <p:nvPr/>
      </p:nvGrpSpPr>
      <p:grpSpPr>
        <a:xfrm>
          <a:off x="0" y="0"/>
          <a:ext cx="0" cy="0"/>
          <a:chOff x="0" y="0"/>
          <a:chExt cx="0" cy="0"/>
        </a:xfrm>
      </p:grpSpPr>
      <p:sp>
        <p:nvSpPr>
          <p:cNvPr id="495" name="Google Shape;495;p85"/>
          <p:cNvSpPr txBox="1">
            <a:spLocks noGrp="1"/>
          </p:cNvSpPr>
          <p:nvPr>
            <p:ph type="title"/>
          </p:nvPr>
        </p:nvSpPr>
        <p:spPr>
          <a:xfrm>
            <a:off x="4951413" y="2103438"/>
            <a:ext cx="4936800" cy="2564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96" name="Google Shape;496;p85"/>
          <p:cNvSpPr txBox="1">
            <a:spLocks noGrp="1"/>
          </p:cNvSpPr>
          <p:nvPr>
            <p:ph type="subTitle" idx="1"/>
          </p:nvPr>
        </p:nvSpPr>
        <p:spPr>
          <a:xfrm>
            <a:off x="442912" y="0"/>
            <a:ext cx="4344900" cy="6858000"/>
          </a:xfrm>
          <a:prstGeom prst="rect">
            <a:avLst/>
          </a:prstGeom>
          <a:noFill/>
          <a:ln>
            <a:noFill/>
          </a:ln>
        </p:spPr>
        <p:txBody>
          <a:bodyPr spcFirstLastPara="1" wrap="square" lIns="0" tIns="0" rIns="0" bIns="0" anchor="ctr" anchorCtr="0">
            <a:noAutofit/>
          </a:bodyPr>
          <a:lstStyle>
            <a:lvl1pPr marR="0" lvl="0"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1pPr>
            <a:lvl2pPr marR="0" lvl="1"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2pPr>
            <a:lvl3pPr marR="0" lvl="2"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3pPr>
            <a:lvl4pPr marR="0" lvl="3"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4pPr>
            <a:lvl5pPr marR="0" lvl="4"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5pPr>
            <a:lvl6pPr marR="0" lvl="5"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6pPr>
            <a:lvl7pPr marR="0" lvl="6"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7pPr>
            <a:lvl8pPr marR="0" lvl="7"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8pPr>
            <a:lvl9pPr marR="0" lvl="8"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Section Header Red">
  <p:cSld name="Section Header Red">
    <p:bg>
      <p:bgPr>
        <a:solidFill>
          <a:srgbClr val="E0301E"/>
        </a:solidFill>
        <a:effectLst/>
      </p:bgPr>
    </p:bg>
    <p:spTree>
      <p:nvGrpSpPr>
        <p:cNvPr id="1" name="Shape 497"/>
        <p:cNvGrpSpPr/>
        <p:nvPr/>
      </p:nvGrpSpPr>
      <p:grpSpPr>
        <a:xfrm>
          <a:off x="0" y="0"/>
          <a:ext cx="0" cy="0"/>
          <a:chOff x="0" y="0"/>
          <a:chExt cx="0" cy="0"/>
        </a:xfrm>
      </p:grpSpPr>
      <p:sp>
        <p:nvSpPr>
          <p:cNvPr id="498" name="Google Shape;498;p86"/>
          <p:cNvSpPr txBox="1">
            <a:spLocks noGrp="1"/>
          </p:cNvSpPr>
          <p:nvPr>
            <p:ph type="title"/>
          </p:nvPr>
        </p:nvSpPr>
        <p:spPr>
          <a:xfrm>
            <a:off x="4951413" y="2103438"/>
            <a:ext cx="4936800" cy="2564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99" name="Google Shape;499;p86"/>
          <p:cNvSpPr txBox="1">
            <a:spLocks noGrp="1"/>
          </p:cNvSpPr>
          <p:nvPr>
            <p:ph type="subTitle" idx="1"/>
          </p:nvPr>
        </p:nvSpPr>
        <p:spPr>
          <a:xfrm>
            <a:off x="442912" y="0"/>
            <a:ext cx="4344900" cy="6858000"/>
          </a:xfrm>
          <a:prstGeom prst="rect">
            <a:avLst/>
          </a:prstGeom>
          <a:noFill/>
          <a:ln>
            <a:noFill/>
          </a:ln>
        </p:spPr>
        <p:txBody>
          <a:bodyPr spcFirstLastPara="1" wrap="square" lIns="0" tIns="0" rIns="0" bIns="0" anchor="ctr" anchorCtr="0">
            <a:noAutofit/>
          </a:bodyPr>
          <a:lstStyle>
            <a:lvl1pPr marR="0" lvl="0"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1pPr>
            <a:lvl2pPr marR="0" lvl="1"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2pPr>
            <a:lvl3pPr marR="0" lvl="2"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3pPr>
            <a:lvl4pPr marR="0" lvl="3"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4pPr>
            <a:lvl5pPr marR="0" lvl="4"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5pPr>
            <a:lvl6pPr marR="0" lvl="5"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6pPr>
            <a:lvl7pPr marR="0" lvl="6"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7pPr>
            <a:lvl8pPr marR="0" lvl="7"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8pPr>
            <a:lvl9pPr marR="0" lvl="8"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Section Header Grey">
  <p:cSld name="Section Header Grey">
    <p:bg>
      <p:bgPr>
        <a:solidFill>
          <a:srgbClr val="464646"/>
        </a:solidFill>
        <a:effectLst/>
      </p:bgPr>
    </p:bg>
    <p:spTree>
      <p:nvGrpSpPr>
        <p:cNvPr id="1" name="Shape 500"/>
        <p:cNvGrpSpPr/>
        <p:nvPr/>
      </p:nvGrpSpPr>
      <p:grpSpPr>
        <a:xfrm>
          <a:off x="0" y="0"/>
          <a:ext cx="0" cy="0"/>
          <a:chOff x="0" y="0"/>
          <a:chExt cx="0" cy="0"/>
        </a:xfrm>
      </p:grpSpPr>
      <p:sp>
        <p:nvSpPr>
          <p:cNvPr id="501" name="Google Shape;501;p87"/>
          <p:cNvSpPr txBox="1">
            <a:spLocks noGrp="1"/>
          </p:cNvSpPr>
          <p:nvPr>
            <p:ph type="title"/>
          </p:nvPr>
        </p:nvSpPr>
        <p:spPr>
          <a:xfrm>
            <a:off x="4951413" y="2103438"/>
            <a:ext cx="4936800" cy="2564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02" name="Google Shape;502;p87"/>
          <p:cNvSpPr txBox="1">
            <a:spLocks noGrp="1"/>
          </p:cNvSpPr>
          <p:nvPr>
            <p:ph type="subTitle" idx="1"/>
          </p:nvPr>
        </p:nvSpPr>
        <p:spPr>
          <a:xfrm>
            <a:off x="442912" y="0"/>
            <a:ext cx="4344900" cy="6858000"/>
          </a:xfrm>
          <a:prstGeom prst="rect">
            <a:avLst/>
          </a:prstGeom>
          <a:noFill/>
          <a:ln>
            <a:noFill/>
          </a:ln>
        </p:spPr>
        <p:txBody>
          <a:bodyPr spcFirstLastPara="1" wrap="square" lIns="0" tIns="0" rIns="0" bIns="0" anchor="ctr" anchorCtr="0">
            <a:noAutofit/>
          </a:bodyPr>
          <a:lstStyle>
            <a:lvl1pPr marR="0" lvl="0"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1pPr>
            <a:lvl2pPr marR="0" lvl="1"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2pPr>
            <a:lvl3pPr marR="0" lvl="2"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3pPr>
            <a:lvl4pPr marR="0" lvl="3"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4pPr>
            <a:lvl5pPr marR="0" lvl="4"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5pPr>
            <a:lvl6pPr marR="0" lvl="5"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6pPr>
            <a:lvl7pPr marR="0" lvl="6"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7pPr>
            <a:lvl8pPr marR="0" lvl="7"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8pPr>
            <a:lvl9pPr marR="0" lvl="8" algn="l" rtl="0">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Section Header Orange Manual">
  <p:cSld name="Section Header Orange Manual">
    <p:bg>
      <p:bgPr>
        <a:solidFill>
          <a:srgbClr val="D04A02"/>
        </a:solidFill>
        <a:effectLst/>
      </p:bgPr>
    </p:bg>
    <p:spTree>
      <p:nvGrpSpPr>
        <p:cNvPr id="1" name="Shape 503"/>
        <p:cNvGrpSpPr/>
        <p:nvPr/>
      </p:nvGrpSpPr>
      <p:grpSpPr>
        <a:xfrm>
          <a:off x="0" y="0"/>
          <a:ext cx="0" cy="0"/>
          <a:chOff x="0" y="0"/>
          <a:chExt cx="0" cy="0"/>
        </a:xfrm>
      </p:grpSpPr>
      <p:sp>
        <p:nvSpPr>
          <p:cNvPr id="504" name="Google Shape;504;p88"/>
          <p:cNvSpPr txBox="1">
            <a:spLocks noGrp="1"/>
          </p:cNvSpPr>
          <p:nvPr>
            <p:ph type="title"/>
          </p:nvPr>
        </p:nvSpPr>
        <p:spPr>
          <a:xfrm>
            <a:off x="442913" y="428625"/>
            <a:ext cx="1374600" cy="19659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lt1"/>
              </a:buClr>
              <a:buSzPts val="14400"/>
              <a:buFont typeface="Arial"/>
              <a:buNone/>
              <a:defRPr sz="1440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Section Header Red Manual">
  <p:cSld name="Section Header Red Manual">
    <p:bg>
      <p:bgPr>
        <a:solidFill>
          <a:srgbClr val="E0301E"/>
        </a:solidFill>
        <a:effectLst/>
      </p:bgPr>
    </p:bg>
    <p:spTree>
      <p:nvGrpSpPr>
        <p:cNvPr id="1" name="Shape 505"/>
        <p:cNvGrpSpPr/>
        <p:nvPr/>
      </p:nvGrpSpPr>
      <p:grpSpPr>
        <a:xfrm>
          <a:off x="0" y="0"/>
          <a:ext cx="0" cy="0"/>
          <a:chOff x="0" y="0"/>
          <a:chExt cx="0" cy="0"/>
        </a:xfrm>
      </p:grpSpPr>
      <p:sp>
        <p:nvSpPr>
          <p:cNvPr id="506" name="Google Shape;506;p89"/>
          <p:cNvSpPr txBox="1">
            <a:spLocks noGrp="1"/>
          </p:cNvSpPr>
          <p:nvPr>
            <p:ph type="title"/>
          </p:nvPr>
        </p:nvSpPr>
        <p:spPr>
          <a:xfrm>
            <a:off x="442913" y="428625"/>
            <a:ext cx="1374600" cy="19659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lt1"/>
              </a:buClr>
              <a:buSzPts val="14400"/>
              <a:buFont typeface="Arial"/>
              <a:buNone/>
              <a:defRPr sz="1440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Section Header Grey Manual">
  <p:cSld name="Section Header Grey Manual">
    <p:bg>
      <p:bgPr>
        <a:solidFill>
          <a:srgbClr val="464646"/>
        </a:solidFill>
        <a:effectLst/>
      </p:bgPr>
    </p:bg>
    <p:spTree>
      <p:nvGrpSpPr>
        <p:cNvPr id="1" name="Shape 507"/>
        <p:cNvGrpSpPr/>
        <p:nvPr/>
      </p:nvGrpSpPr>
      <p:grpSpPr>
        <a:xfrm>
          <a:off x="0" y="0"/>
          <a:ext cx="0" cy="0"/>
          <a:chOff x="0" y="0"/>
          <a:chExt cx="0" cy="0"/>
        </a:xfrm>
      </p:grpSpPr>
      <p:sp>
        <p:nvSpPr>
          <p:cNvPr id="508" name="Google Shape;508;p90"/>
          <p:cNvSpPr txBox="1">
            <a:spLocks noGrp="1"/>
          </p:cNvSpPr>
          <p:nvPr>
            <p:ph type="title"/>
          </p:nvPr>
        </p:nvSpPr>
        <p:spPr>
          <a:xfrm>
            <a:off x="442913" y="428625"/>
            <a:ext cx="1374600" cy="19659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lt1"/>
              </a:buClr>
              <a:buSzPts val="14400"/>
              <a:buFont typeface="Arial"/>
              <a:buNone/>
              <a:defRPr sz="1440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Quote 1 Image Full">
  <p:cSld name="Quote 1 Image Full">
    <p:bg>
      <p:bgPr>
        <a:solidFill>
          <a:srgbClr val="DEDEDE"/>
        </a:solidFill>
        <a:effectLst/>
      </p:bgPr>
    </p:bg>
    <p:spTree>
      <p:nvGrpSpPr>
        <p:cNvPr id="1" name="Shape 509"/>
        <p:cNvGrpSpPr/>
        <p:nvPr/>
      </p:nvGrpSpPr>
      <p:grpSpPr>
        <a:xfrm>
          <a:off x="0" y="0"/>
          <a:ext cx="0" cy="0"/>
          <a:chOff x="0" y="0"/>
          <a:chExt cx="0" cy="0"/>
        </a:xfrm>
      </p:grpSpPr>
      <p:sp>
        <p:nvSpPr>
          <p:cNvPr id="510" name="Google Shape;510;p91"/>
          <p:cNvSpPr txBox="1">
            <a:spLocks noGrp="1"/>
          </p:cNvSpPr>
          <p:nvPr>
            <p:ph type="body" idx="1"/>
          </p:nvPr>
        </p:nvSpPr>
        <p:spPr>
          <a:xfrm>
            <a:off x="0" y="1143000"/>
            <a:ext cx="4572000" cy="4572000"/>
          </a:xfrm>
          <a:prstGeom prst="rect">
            <a:avLst/>
          </a:prstGeom>
          <a:solidFill>
            <a:srgbClr val="E0301E"/>
          </a:solidFill>
          <a:ln>
            <a:noFill/>
          </a:ln>
        </p:spPr>
        <p:txBody>
          <a:bodyPr spcFirstLastPara="1" wrap="square" lIns="438900" tIns="1440000" rIns="252000" bIns="180000" anchor="t" anchorCtr="0">
            <a:noAutofit/>
          </a:bodyPr>
          <a:lstStyle>
            <a:lvl1pPr marL="457200" marR="0" lvl="0" indent="-228600" algn="l" rtl="0">
              <a:lnSpc>
                <a:spcPct val="90000"/>
              </a:lnSpc>
              <a:spcBef>
                <a:spcPts val="0"/>
              </a:spcBef>
              <a:spcAft>
                <a:spcPts val="0"/>
              </a:spcAft>
              <a:buClr>
                <a:schemeClr val="lt1"/>
              </a:buClr>
              <a:buSzPts val="2600"/>
              <a:buFont typeface="Arial"/>
              <a:buNone/>
              <a:defRPr sz="26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30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
        <p:nvSpPr>
          <p:cNvPr id="511" name="Google Shape;511;p91"/>
          <p:cNvSpPr/>
          <p:nvPr/>
        </p:nvSpPr>
        <p:spPr>
          <a:xfrm rot="10800000">
            <a:off x="442912" y="1623703"/>
            <a:ext cx="871539" cy="679451"/>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12" name="Google Shape;512;p91"/>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lt1"/>
                </a:solidFill>
                <a:latin typeface="Arial"/>
                <a:ea typeface="Arial"/>
                <a:cs typeface="Arial"/>
                <a:sym typeface="Arial"/>
              </a:defRPr>
            </a:lvl1pPr>
            <a:lvl2pPr marL="0" marR="0" lvl="1" indent="0" algn="r" rtl="0">
              <a:spcBef>
                <a:spcPts val="0"/>
              </a:spcBef>
              <a:buNone/>
              <a:defRPr sz="750">
                <a:solidFill>
                  <a:schemeClr val="lt1"/>
                </a:solidFill>
                <a:latin typeface="Arial"/>
                <a:ea typeface="Arial"/>
                <a:cs typeface="Arial"/>
                <a:sym typeface="Arial"/>
              </a:defRPr>
            </a:lvl2pPr>
            <a:lvl3pPr marL="0" marR="0" lvl="2" indent="0" algn="r" rtl="0">
              <a:spcBef>
                <a:spcPts val="0"/>
              </a:spcBef>
              <a:buNone/>
              <a:defRPr sz="750">
                <a:solidFill>
                  <a:schemeClr val="lt1"/>
                </a:solidFill>
                <a:latin typeface="Arial"/>
                <a:ea typeface="Arial"/>
                <a:cs typeface="Arial"/>
                <a:sym typeface="Arial"/>
              </a:defRPr>
            </a:lvl3pPr>
            <a:lvl4pPr marL="0" marR="0" lvl="3" indent="0" algn="r" rtl="0">
              <a:spcBef>
                <a:spcPts val="0"/>
              </a:spcBef>
              <a:buNone/>
              <a:defRPr sz="750">
                <a:solidFill>
                  <a:schemeClr val="lt1"/>
                </a:solidFill>
                <a:latin typeface="Arial"/>
                <a:ea typeface="Arial"/>
                <a:cs typeface="Arial"/>
                <a:sym typeface="Arial"/>
              </a:defRPr>
            </a:lvl4pPr>
            <a:lvl5pPr marL="0" marR="0" lvl="4" indent="0" algn="r" rtl="0">
              <a:spcBef>
                <a:spcPts val="0"/>
              </a:spcBef>
              <a:buNone/>
              <a:defRPr sz="750">
                <a:solidFill>
                  <a:schemeClr val="lt1"/>
                </a:solidFill>
                <a:latin typeface="Arial"/>
                <a:ea typeface="Arial"/>
                <a:cs typeface="Arial"/>
                <a:sym typeface="Arial"/>
              </a:defRPr>
            </a:lvl5pPr>
            <a:lvl6pPr marL="0" marR="0" lvl="5" indent="0" algn="r" rtl="0">
              <a:spcBef>
                <a:spcPts val="0"/>
              </a:spcBef>
              <a:buNone/>
              <a:defRPr sz="750">
                <a:solidFill>
                  <a:schemeClr val="lt1"/>
                </a:solidFill>
                <a:latin typeface="Arial"/>
                <a:ea typeface="Arial"/>
                <a:cs typeface="Arial"/>
                <a:sym typeface="Arial"/>
              </a:defRPr>
            </a:lvl6pPr>
            <a:lvl7pPr marL="0" marR="0" lvl="6" indent="0" algn="r" rtl="0">
              <a:spcBef>
                <a:spcPts val="0"/>
              </a:spcBef>
              <a:buNone/>
              <a:defRPr sz="750">
                <a:solidFill>
                  <a:schemeClr val="lt1"/>
                </a:solidFill>
                <a:latin typeface="Arial"/>
                <a:ea typeface="Arial"/>
                <a:cs typeface="Arial"/>
                <a:sym typeface="Arial"/>
              </a:defRPr>
            </a:lvl7pPr>
            <a:lvl8pPr marL="0" marR="0" lvl="7" indent="0" algn="r" rtl="0">
              <a:spcBef>
                <a:spcPts val="0"/>
              </a:spcBef>
              <a:buNone/>
              <a:defRPr sz="750">
                <a:solidFill>
                  <a:schemeClr val="lt1"/>
                </a:solidFill>
                <a:latin typeface="Arial"/>
                <a:ea typeface="Arial"/>
                <a:cs typeface="Arial"/>
                <a:sym typeface="Arial"/>
              </a:defRPr>
            </a:lvl8pPr>
            <a:lvl9pPr marL="0" marR="0" lvl="8" indent="0" algn="r" rtl="0">
              <a:spcBef>
                <a:spcPts val="0"/>
              </a:spcBef>
              <a:buNone/>
              <a:defRPr sz="75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Slide Lines 2">
  <p:cSld name="Title Slide Lines 2">
    <p:bg>
      <p:bgPr>
        <a:solidFill>
          <a:srgbClr val="DEDEDE"/>
        </a:solidFill>
        <a:effectLst/>
      </p:bgPr>
    </p:bg>
    <p:spTree>
      <p:nvGrpSpPr>
        <p:cNvPr id="1" name="Shape 67"/>
        <p:cNvGrpSpPr/>
        <p:nvPr/>
      </p:nvGrpSpPr>
      <p:grpSpPr>
        <a:xfrm>
          <a:off x="0" y="0"/>
          <a:ext cx="0" cy="0"/>
          <a:chOff x="0" y="0"/>
          <a:chExt cx="0" cy="0"/>
        </a:xfrm>
      </p:grpSpPr>
      <p:grpSp>
        <p:nvGrpSpPr>
          <p:cNvPr id="68" name="Google Shape;68;p10"/>
          <p:cNvGrpSpPr/>
          <p:nvPr/>
        </p:nvGrpSpPr>
        <p:grpSpPr>
          <a:xfrm>
            <a:off x="0" y="0"/>
            <a:ext cx="12192000" cy="6858000"/>
            <a:chOff x="0" y="0"/>
            <a:chExt cx="12192000" cy="6858000"/>
          </a:xfrm>
        </p:grpSpPr>
        <p:sp>
          <p:nvSpPr>
            <p:cNvPr id="69" name="Google Shape;69;p10"/>
            <p:cNvSpPr/>
            <p:nvPr/>
          </p:nvSpPr>
          <p:spPr>
            <a:xfrm>
              <a:off x="0" y="0"/>
              <a:ext cx="12192000" cy="6858000"/>
            </a:xfrm>
            <a:custGeom>
              <a:avLst/>
              <a:gdLst/>
              <a:ahLst/>
              <a:cxnLst/>
              <a:rect l="l" t="t" r="r" b="b"/>
              <a:pathLst>
                <a:path w="12192000" h="6858000" extrusionOk="0">
                  <a:moveTo>
                    <a:pt x="9144000" y="0"/>
                  </a:moveTo>
                  <a:lnTo>
                    <a:pt x="9450000" y="0"/>
                  </a:lnTo>
                  <a:lnTo>
                    <a:pt x="9450000" y="3309692"/>
                  </a:lnTo>
                  <a:lnTo>
                    <a:pt x="12192000" y="3309692"/>
                  </a:lnTo>
                  <a:lnTo>
                    <a:pt x="12192000" y="3615692"/>
                  </a:lnTo>
                  <a:lnTo>
                    <a:pt x="9450000" y="3615692"/>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lnTo>
                    <a:pt x="9144000" y="3615692"/>
                  </a:lnTo>
                  <a:lnTo>
                    <a:pt x="0" y="3615692"/>
                  </a:lnTo>
                  <a:lnTo>
                    <a:pt x="0" y="3309692"/>
                  </a:lnTo>
                  <a:lnTo>
                    <a:pt x="9144000" y="3309692"/>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0" name="Google Shape;70;p10"/>
            <p:cNvPicPr preferRelativeResize="0"/>
            <p:nvPr/>
          </p:nvPicPr>
          <p:blipFill rotWithShape="1">
            <a:blip r:embed="rId2">
              <a:alphaModFix/>
            </a:blip>
            <a:srcRect/>
            <a:stretch/>
          </p:blipFill>
          <p:spPr>
            <a:xfrm>
              <a:off x="185139" y="5330952"/>
              <a:ext cx="1636776" cy="1351185"/>
            </a:xfrm>
            <a:prstGeom prst="rect">
              <a:avLst/>
            </a:prstGeom>
            <a:noFill/>
            <a:ln>
              <a:noFill/>
            </a:ln>
          </p:spPr>
        </p:pic>
      </p:grpSp>
      <p:sp>
        <p:nvSpPr>
          <p:cNvPr id="71" name="Google Shape;71;p10"/>
          <p:cNvSpPr txBox="1">
            <a:spLocks noGrp="1"/>
          </p:cNvSpPr>
          <p:nvPr>
            <p:ph type="subTitle" idx="1"/>
          </p:nvPr>
        </p:nvSpPr>
        <p:spPr>
          <a:xfrm>
            <a:off x="442913" y="3713607"/>
            <a:ext cx="5473700" cy="594221"/>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72" name="Google Shape;72;p10"/>
          <p:cNvSpPr txBox="1">
            <a:spLocks noGrp="1"/>
          </p:cNvSpPr>
          <p:nvPr>
            <p:ph type="ctrTitle"/>
          </p:nvPr>
        </p:nvSpPr>
        <p:spPr>
          <a:xfrm>
            <a:off x="442912" y="428623"/>
            <a:ext cx="7418387" cy="201168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dk1"/>
              </a:buClr>
              <a:buSzPts val="4500"/>
              <a:buFont typeface="Georgia"/>
              <a:buNone/>
              <a:defRPr sz="45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Quote 1 Image Orange">
  <p:cSld name="Quote 1 Image Orange">
    <p:bg>
      <p:bgPr>
        <a:solidFill>
          <a:srgbClr val="D04A02"/>
        </a:solidFill>
        <a:effectLst/>
      </p:bgPr>
    </p:bg>
    <p:spTree>
      <p:nvGrpSpPr>
        <p:cNvPr id="1" name="Shape 513"/>
        <p:cNvGrpSpPr/>
        <p:nvPr/>
      </p:nvGrpSpPr>
      <p:grpSpPr>
        <a:xfrm>
          <a:off x="0" y="0"/>
          <a:ext cx="0" cy="0"/>
          <a:chOff x="0" y="0"/>
          <a:chExt cx="0" cy="0"/>
        </a:xfrm>
      </p:grpSpPr>
      <p:sp>
        <p:nvSpPr>
          <p:cNvPr id="514" name="Google Shape;514;p92"/>
          <p:cNvSpPr/>
          <p:nvPr/>
        </p:nvSpPr>
        <p:spPr>
          <a:xfrm>
            <a:off x="6096000" y="0"/>
            <a:ext cx="6096000" cy="6858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515" name="Google Shape;515;p92"/>
          <p:cNvSpPr txBox="1">
            <a:spLocks noGrp="1"/>
          </p:cNvSpPr>
          <p:nvPr>
            <p:ph type="body" idx="1"/>
          </p:nvPr>
        </p:nvSpPr>
        <p:spPr>
          <a:xfrm>
            <a:off x="442913" y="1714500"/>
            <a:ext cx="5299500" cy="44577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lt1"/>
              </a:buClr>
              <a:buSzPts val="3800"/>
              <a:buFont typeface="Arial"/>
              <a:buNone/>
              <a:defRPr sz="38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30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
        <p:nvSpPr>
          <p:cNvPr id="516" name="Google Shape;516;p92"/>
          <p:cNvSpPr/>
          <p:nvPr/>
        </p:nvSpPr>
        <p:spPr>
          <a:xfrm rot="10800000">
            <a:off x="442912" y="687001"/>
            <a:ext cx="871539" cy="679451"/>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17" name="Google Shape;517;p92"/>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lt1"/>
                </a:solidFill>
                <a:latin typeface="Arial"/>
                <a:ea typeface="Arial"/>
                <a:cs typeface="Arial"/>
                <a:sym typeface="Arial"/>
              </a:defRPr>
            </a:lvl1pPr>
            <a:lvl2pPr marL="0" marR="0" lvl="1" indent="0" algn="r" rtl="0">
              <a:spcBef>
                <a:spcPts val="0"/>
              </a:spcBef>
              <a:buNone/>
              <a:defRPr sz="750">
                <a:solidFill>
                  <a:schemeClr val="lt1"/>
                </a:solidFill>
                <a:latin typeface="Arial"/>
                <a:ea typeface="Arial"/>
                <a:cs typeface="Arial"/>
                <a:sym typeface="Arial"/>
              </a:defRPr>
            </a:lvl2pPr>
            <a:lvl3pPr marL="0" marR="0" lvl="2" indent="0" algn="r" rtl="0">
              <a:spcBef>
                <a:spcPts val="0"/>
              </a:spcBef>
              <a:buNone/>
              <a:defRPr sz="750">
                <a:solidFill>
                  <a:schemeClr val="lt1"/>
                </a:solidFill>
                <a:latin typeface="Arial"/>
                <a:ea typeface="Arial"/>
                <a:cs typeface="Arial"/>
                <a:sym typeface="Arial"/>
              </a:defRPr>
            </a:lvl3pPr>
            <a:lvl4pPr marL="0" marR="0" lvl="3" indent="0" algn="r" rtl="0">
              <a:spcBef>
                <a:spcPts val="0"/>
              </a:spcBef>
              <a:buNone/>
              <a:defRPr sz="750">
                <a:solidFill>
                  <a:schemeClr val="lt1"/>
                </a:solidFill>
                <a:latin typeface="Arial"/>
                <a:ea typeface="Arial"/>
                <a:cs typeface="Arial"/>
                <a:sym typeface="Arial"/>
              </a:defRPr>
            </a:lvl4pPr>
            <a:lvl5pPr marL="0" marR="0" lvl="4" indent="0" algn="r" rtl="0">
              <a:spcBef>
                <a:spcPts val="0"/>
              </a:spcBef>
              <a:buNone/>
              <a:defRPr sz="750">
                <a:solidFill>
                  <a:schemeClr val="lt1"/>
                </a:solidFill>
                <a:latin typeface="Arial"/>
                <a:ea typeface="Arial"/>
                <a:cs typeface="Arial"/>
                <a:sym typeface="Arial"/>
              </a:defRPr>
            </a:lvl5pPr>
            <a:lvl6pPr marL="0" marR="0" lvl="5" indent="0" algn="r" rtl="0">
              <a:spcBef>
                <a:spcPts val="0"/>
              </a:spcBef>
              <a:buNone/>
              <a:defRPr sz="750">
                <a:solidFill>
                  <a:schemeClr val="lt1"/>
                </a:solidFill>
                <a:latin typeface="Arial"/>
                <a:ea typeface="Arial"/>
                <a:cs typeface="Arial"/>
                <a:sym typeface="Arial"/>
              </a:defRPr>
            </a:lvl6pPr>
            <a:lvl7pPr marL="0" marR="0" lvl="6" indent="0" algn="r" rtl="0">
              <a:spcBef>
                <a:spcPts val="0"/>
              </a:spcBef>
              <a:buNone/>
              <a:defRPr sz="750">
                <a:solidFill>
                  <a:schemeClr val="lt1"/>
                </a:solidFill>
                <a:latin typeface="Arial"/>
                <a:ea typeface="Arial"/>
                <a:cs typeface="Arial"/>
                <a:sym typeface="Arial"/>
              </a:defRPr>
            </a:lvl7pPr>
            <a:lvl8pPr marL="0" marR="0" lvl="7" indent="0" algn="r" rtl="0">
              <a:spcBef>
                <a:spcPts val="0"/>
              </a:spcBef>
              <a:buNone/>
              <a:defRPr sz="750">
                <a:solidFill>
                  <a:schemeClr val="lt1"/>
                </a:solidFill>
                <a:latin typeface="Arial"/>
                <a:ea typeface="Arial"/>
                <a:cs typeface="Arial"/>
                <a:sym typeface="Arial"/>
              </a:defRPr>
            </a:lvl8pPr>
            <a:lvl9pPr marL="0" marR="0" lvl="8" indent="0" algn="r" rtl="0">
              <a:spcBef>
                <a:spcPts val="0"/>
              </a:spcBef>
              <a:buNone/>
              <a:defRPr sz="75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518" name="Google Shape;518;p92"/>
          <p:cNvSpPr txBox="1"/>
          <p:nvPr/>
        </p:nvSpPr>
        <p:spPr>
          <a:xfrm>
            <a:off x="442913" y="6492240"/>
            <a:ext cx="5473800" cy="1371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GB" sz="750" b="0">
                <a:solidFill>
                  <a:schemeClr val="lt1"/>
                </a:solidFill>
                <a:latin typeface="Arial"/>
                <a:ea typeface="Arial"/>
                <a:cs typeface="Arial"/>
                <a:sym typeface="Arial"/>
              </a:rPr>
              <a:t>PwC</a:t>
            </a:r>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Quote 1 Image">
  <p:cSld name="Quote 1 Image">
    <p:spTree>
      <p:nvGrpSpPr>
        <p:cNvPr id="1" name="Shape 519"/>
        <p:cNvGrpSpPr/>
        <p:nvPr/>
      </p:nvGrpSpPr>
      <p:grpSpPr>
        <a:xfrm>
          <a:off x="0" y="0"/>
          <a:ext cx="0" cy="0"/>
          <a:chOff x="0" y="0"/>
          <a:chExt cx="0" cy="0"/>
        </a:xfrm>
      </p:grpSpPr>
      <p:sp>
        <p:nvSpPr>
          <p:cNvPr id="520" name="Google Shape;520;p93"/>
          <p:cNvSpPr/>
          <p:nvPr/>
        </p:nvSpPr>
        <p:spPr>
          <a:xfrm>
            <a:off x="6096000" y="0"/>
            <a:ext cx="6096000" cy="6858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521" name="Google Shape;521;p93"/>
          <p:cNvSpPr txBox="1">
            <a:spLocks noGrp="1"/>
          </p:cNvSpPr>
          <p:nvPr>
            <p:ph type="body" idx="1"/>
          </p:nvPr>
        </p:nvSpPr>
        <p:spPr>
          <a:xfrm>
            <a:off x="442913" y="1714500"/>
            <a:ext cx="5299500" cy="44577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dk1"/>
              </a:buClr>
              <a:buSzPts val="3800"/>
              <a:buFont typeface="Arial"/>
              <a:buNone/>
              <a:defRPr sz="3800" b="0" i="0" u="none" strike="noStrike" cap="none">
                <a:solidFill>
                  <a:schemeClr val="dk1"/>
                </a:solidFill>
                <a:latin typeface="Georgia"/>
                <a:ea typeface="Georgia"/>
                <a:cs typeface="Georgia"/>
                <a:sym typeface="Georgia"/>
              </a:defRPr>
            </a:lvl1pPr>
            <a:lvl2pPr marL="914400" marR="0" lvl="1" indent="-228600" algn="l" rtl="0">
              <a:lnSpc>
                <a:spcPct val="100000"/>
              </a:lnSpc>
              <a:spcBef>
                <a:spcPts val="30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522" name="Google Shape;522;p93"/>
          <p:cNvSpPr/>
          <p:nvPr/>
        </p:nvSpPr>
        <p:spPr>
          <a:xfrm rot="10800000">
            <a:off x="442912" y="687001"/>
            <a:ext cx="871539" cy="679451"/>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23" name="Google Shape;523;p93"/>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lt1"/>
                </a:solidFill>
                <a:latin typeface="Arial"/>
                <a:ea typeface="Arial"/>
                <a:cs typeface="Arial"/>
                <a:sym typeface="Arial"/>
              </a:defRPr>
            </a:lvl1pPr>
            <a:lvl2pPr marL="0" marR="0" lvl="1" indent="0" algn="r" rtl="0">
              <a:spcBef>
                <a:spcPts val="0"/>
              </a:spcBef>
              <a:buNone/>
              <a:defRPr sz="750">
                <a:solidFill>
                  <a:schemeClr val="lt1"/>
                </a:solidFill>
                <a:latin typeface="Arial"/>
                <a:ea typeface="Arial"/>
                <a:cs typeface="Arial"/>
                <a:sym typeface="Arial"/>
              </a:defRPr>
            </a:lvl2pPr>
            <a:lvl3pPr marL="0" marR="0" lvl="2" indent="0" algn="r" rtl="0">
              <a:spcBef>
                <a:spcPts val="0"/>
              </a:spcBef>
              <a:buNone/>
              <a:defRPr sz="750">
                <a:solidFill>
                  <a:schemeClr val="lt1"/>
                </a:solidFill>
                <a:latin typeface="Arial"/>
                <a:ea typeface="Arial"/>
                <a:cs typeface="Arial"/>
                <a:sym typeface="Arial"/>
              </a:defRPr>
            </a:lvl3pPr>
            <a:lvl4pPr marL="0" marR="0" lvl="3" indent="0" algn="r" rtl="0">
              <a:spcBef>
                <a:spcPts val="0"/>
              </a:spcBef>
              <a:buNone/>
              <a:defRPr sz="750">
                <a:solidFill>
                  <a:schemeClr val="lt1"/>
                </a:solidFill>
                <a:latin typeface="Arial"/>
                <a:ea typeface="Arial"/>
                <a:cs typeface="Arial"/>
                <a:sym typeface="Arial"/>
              </a:defRPr>
            </a:lvl4pPr>
            <a:lvl5pPr marL="0" marR="0" lvl="4" indent="0" algn="r" rtl="0">
              <a:spcBef>
                <a:spcPts val="0"/>
              </a:spcBef>
              <a:buNone/>
              <a:defRPr sz="750">
                <a:solidFill>
                  <a:schemeClr val="lt1"/>
                </a:solidFill>
                <a:latin typeface="Arial"/>
                <a:ea typeface="Arial"/>
                <a:cs typeface="Arial"/>
                <a:sym typeface="Arial"/>
              </a:defRPr>
            </a:lvl5pPr>
            <a:lvl6pPr marL="0" marR="0" lvl="5" indent="0" algn="r" rtl="0">
              <a:spcBef>
                <a:spcPts val="0"/>
              </a:spcBef>
              <a:buNone/>
              <a:defRPr sz="750">
                <a:solidFill>
                  <a:schemeClr val="lt1"/>
                </a:solidFill>
                <a:latin typeface="Arial"/>
                <a:ea typeface="Arial"/>
                <a:cs typeface="Arial"/>
                <a:sym typeface="Arial"/>
              </a:defRPr>
            </a:lvl6pPr>
            <a:lvl7pPr marL="0" marR="0" lvl="6" indent="0" algn="r" rtl="0">
              <a:spcBef>
                <a:spcPts val="0"/>
              </a:spcBef>
              <a:buNone/>
              <a:defRPr sz="750">
                <a:solidFill>
                  <a:schemeClr val="lt1"/>
                </a:solidFill>
                <a:latin typeface="Arial"/>
                <a:ea typeface="Arial"/>
                <a:cs typeface="Arial"/>
                <a:sym typeface="Arial"/>
              </a:defRPr>
            </a:lvl7pPr>
            <a:lvl8pPr marL="0" marR="0" lvl="7" indent="0" algn="r" rtl="0">
              <a:spcBef>
                <a:spcPts val="0"/>
              </a:spcBef>
              <a:buNone/>
              <a:defRPr sz="750">
                <a:solidFill>
                  <a:schemeClr val="lt1"/>
                </a:solidFill>
                <a:latin typeface="Arial"/>
                <a:ea typeface="Arial"/>
                <a:cs typeface="Arial"/>
                <a:sym typeface="Arial"/>
              </a:defRPr>
            </a:lvl8pPr>
            <a:lvl9pPr marL="0" marR="0" lvl="8" indent="0" algn="r" rtl="0">
              <a:spcBef>
                <a:spcPts val="0"/>
              </a:spcBef>
              <a:buNone/>
              <a:defRPr sz="75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Quote 2 Orange">
  <p:cSld name="Quote 2 Orange">
    <p:bg>
      <p:bgPr>
        <a:solidFill>
          <a:srgbClr val="D04A02"/>
        </a:solidFill>
        <a:effectLst/>
      </p:bgPr>
    </p:bg>
    <p:spTree>
      <p:nvGrpSpPr>
        <p:cNvPr id="1" name="Shape 524"/>
        <p:cNvGrpSpPr/>
        <p:nvPr/>
      </p:nvGrpSpPr>
      <p:grpSpPr>
        <a:xfrm>
          <a:off x="0" y="0"/>
          <a:ext cx="0" cy="0"/>
          <a:chOff x="0" y="0"/>
          <a:chExt cx="0" cy="0"/>
        </a:xfrm>
      </p:grpSpPr>
      <p:sp>
        <p:nvSpPr>
          <p:cNvPr id="525" name="Google Shape;525;p94"/>
          <p:cNvSpPr txBox="1">
            <a:spLocks noGrp="1"/>
          </p:cNvSpPr>
          <p:nvPr>
            <p:ph type="body" idx="1"/>
          </p:nvPr>
        </p:nvSpPr>
        <p:spPr>
          <a:xfrm>
            <a:off x="442914" y="2274570"/>
            <a:ext cx="9540300" cy="38976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lt1"/>
              </a:buClr>
              <a:buSzPts val="3800"/>
              <a:buFont typeface="Arial"/>
              <a:buNone/>
              <a:defRPr sz="38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30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
        <p:nvSpPr>
          <p:cNvPr id="526" name="Google Shape;526;p94"/>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lt1"/>
                </a:solidFill>
                <a:latin typeface="Arial"/>
                <a:ea typeface="Arial"/>
                <a:cs typeface="Arial"/>
                <a:sym typeface="Arial"/>
              </a:defRPr>
            </a:lvl1pPr>
            <a:lvl2pPr marL="0" marR="0" lvl="1" indent="0" algn="r" rtl="0">
              <a:spcBef>
                <a:spcPts val="0"/>
              </a:spcBef>
              <a:buNone/>
              <a:defRPr sz="750">
                <a:solidFill>
                  <a:schemeClr val="lt1"/>
                </a:solidFill>
                <a:latin typeface="Arial"/>
                <a:ea typeface="Arial"/>
                <a:cs typeface="Arial"/>
                <a:sym typeface="Arial"/>
              </a:defRPr>
            </a:lvl2pPr>
            <a:lvl3pPr marL="0" marR="0" lvl="2" indent="0" algn="r" rtl="0">
              <a:spcBef>
                <a:spcPts val="0"/>
              </a:spcBef>
              <a:buNone/>
              <a:defRPr sz="750">
                <a:solidFill>
                  <a:schemeClr val="lt1"/>
                </a:solidFill>
                <a:latin typeface="Arial"/>
                <a:ea typeface="Arial"/>
                <a:cs typeface="Arial"/>
                <a:sym typeface="Arial"/>
              </a:defRPr>
            </a:lvl3pPr>
            <a:lvl4pPr marL="0" marR="0" lvl="3" indent="0" algn="r" rtl="0">
              <a:spcBef>
                <a:spcPts val="0"/>
              </a:spcBef>
              <a:buNone/>
              <a:defRPr sz="750">
                <a:solidFill>
                  <a:schemeClr val="lt1"/>
                </a:solidFill>
                <a:latin typeface="Arial"/>
                <a:ea typeface="Arial"/>
                <a:cs typeface="Arial"/>
                <a:sym typeface="Arial"/>
              </a:defRPr>
            </a:lvl4pPr>
            <a:lvl5pPr marL="0" marR="0" lvl="4" indent="0" algn="r" rtl="0">
              <a:spcBef>
                <a:spcPts val="0"/>
              </a:spcBef>
              <a:buNone/>
              <a:defRPr sz="750">
                <a:solidFill>
                  <a:schemeClr val="lt1"/>
                </a:solidFill>
                <a:latin typeface="Arial"/>
                <a:ea typeface="Arial"/>
                <a:cs typeface="Arial"/>
                <a:sym typeface="Arial"/>
              </a:defRPr>
            </a:lvl5pPr>
            <a:lvl6pPr marL="0" marR="0" lvl="5" indent="0" algn="r" rtl="0">
              <a:spcBef>
                <a:spcPts val="0"/>
              </a:spcBef>
              <a:buNone/>
              <a:defRPr sz="750">
                <a:solidFill>
                  <a:schemeClr val="lt1"/>
                </a:solidFill>
                <a:latin typeface="Arial"/>
                <a:ea typeface="Arial"/>
                <a:cs typeface="Arial"/>
                <a:sym typeface="Arial"/>
              </a:defRPr>
            </a:lvl6pPr>
            <a:lvl7pPr marL="0" marR="0" lvl="6" indent="0" algn="r" rtl="0">
              <a:spcBef>
                <a:spcPts val="0"/>
              </a:spcBef>
              <a:buNone/>
              <a:defRPr sz="750">
                <a:solidFill>
                  <a:schemeClr val="lt1"/>
                </a:solidFill>
                <a:latin typeface="Arial"/>
                <a:ea typeface="Arial"/>
                <a:cs typeface="Arial"/>
                <a:sym typeface="Arial"/>
              </a:defRPr>
            </a:lvl7pPr>
            <a:lvl8pPr marL="0" marR="0" lvl="7" indent="0" algn="r" rtl="0">
              <a:spcBef>
                <a:spcPts val="0"/>
              </a:spcBef>
              <a:buNone/>
              <a:defRPr sz="750">
                <a:solidFill>
                  <a:schemeClr val="lt1"/>
                </a:solidFill>
                <a:latin typeface="Arial"/>
                <a:ea typeface="Arial"/>
                <a:cs typeface="Arial"/>
                <a:sym typeface="Arial"/>
              </a:defRPr>
            </a:lvl8pPr>
            <a:lvl9pPr marL="0" marR="0" lvl="8" indent="0" algn="r" rtl="0">
              <a:spcBef>
                <a:spcPts val="0"/>
              </a:spcBef>
              <a:buNone/>
              <a:defRPr sz="75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527" name="Google Shape;527;p94"/>
          <p:cNvSpPr txBox="1"/>
          <p:nvPr/>
        </p:nvSpPr>
        <p:spPr>
          <a:xfrm>
            <a:off x="442913" y="6492240"/>
            <a:ext cx="5473800" cy="1371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GB" sz="750" b="0">
                <a:solidFill>
                  <a:schemeClr val="lt1"/>
                </a:solidFill>
                <a:latin typeface="Arial"/>
                <a:ea typeface="Arial"/>
                <a:cs typeface="Arial"/>
                <a:sym typeface="Arial"/>
              </a:rPr>
              <a:t>PwC</a:t>
            </a:r>
            <a:endParaRPr/>
          </a:p>
        </p:txBody>
      </p:sp>
      <p:sp>
        <p:nvSpPr>
          <p:cNvPr id="528" name="Google Shape;528;p94"/>
          <p:cNvSpPr/>
          <p:nvPr/>
        </p:nvSpPr>
        <p:spPr>
          <a:xfrm rot="10800000">
            <a:off x="442912" y="1362959"/>
            <a:ext cx="871539" cy="679451"/>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Quote 2 Red">
  <p:cSld name="Quote 2 Red">
    <p:bg>
      <p:bgPr>
        <a:solidFill>
          <a:srgbClr val="E0301E"/>
        </a:solidFill>
        <a:effectLst/>
      </p:bgPr>
    </p:bg>
    <p:spTree>
      <p:nvGrpSpPr>
        <p:cNvPr id="1" name="Shape 529"/>
        <p:cNvGrpSpPr/>
        <p:nvPr/>
      </p:nvGrpSpPr>
      <p:grpSpPr>
        <a:xfrm>
          <a:off x="0" y="0"/>
          <a:ext cx="0" cy="0"/>
          <a:chOff x="0" y="0"/>
          <a:chExt cx="0" cy="0"/>
        </a:xfrm>
      </p:grpSpPr>
      <p:sp>
        <p:nvSpPr>
          <p:cNvPr id="530" name="Google Shape;530;p95"/>
          <p:cNvSpPr txBox="1">
            <a:spLocks noGrp="1"/>
          </p:cNvSpPr>
          <p:nvPr>
            <p:ph type="body" idx="1"/>
          </p:nvPr>
        </p:nvSpPr>
        <p:spPr>
          <a:xfrm>
            <a:off x="442914" y="2274570"/>
            <a:ext cx="9540300" cy="38976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lt1"/>
              </a:buClr>
              <a:buSzPts val="3800"/>
              <a:buFont typeface="Arial"/>
              <a:buNone/>
              <a:defRPr sz="38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30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
        <p:nvSpPr>
          <p:cNvPr id="531" name="Google Shape;531;p95"/>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lt1"/>
                </a:solidFill>
                <a:latin typeface="Arial"/>
                <a:ea typeface="Arial"/>
                <a:cs typeface="Arial"/>
                <a:sym typeface="Arial"/>
              </a:defRPr>
            </a:lvl1pPr>
            <a:lvl2pPr marL="0" marR="0" lvl="1" indent="0" algn="r" rtl="0">
              <a:spcBef>
                <a:spcPts val="0"/>
              </a:spcBef>
              <a:buNone/>
              <a:defRPr sz="750">
                <a:solidFill>
                  <a:schemeClr val="lt1"/>
                </a:solidFill>
                <a:latin typeface="Arial"/>
                <a:ea typeface="Arial"/>
                <a:cs typeface="Arial"/>
                <a:sym typeface="Arial"/>
              </a:defRPr>
            </a:lvl2pPr>
            <a:lvl3pPr marL="0" marR="0" lvl="2" indent="0" algn="r" rtl="0">
              <a:spcBef>
                <a:spcPts val="0"/>
              </a:spcBef>
              <a:buNone/>
              <a:defRPr sz="750">
                <a:solidFill>
                  <a:schemeClr val="lt1"/>
                </a:solidFill>
                <a:latin typeface="Arial"/>
                <a:ea typeface="Arial"/>
                <a:cs typeface="Arial"/>
                <a:sym typeface="Arial"/>
              </a:defRPr>
            </a:lvl3pPr>
            <a:lvl4pPr marL="0" marR="0" lvl="3" indent="0" algn="r" rtl="0">
              <a:spcBef>
                <a:spcPts val="0"/>
              </a:spcBef>
              <a:buNone/>
              <a:defRPr sz="750">
                <a:solidFill>
                  <a:schemeClr val="lt1"/>
                </a:solidFill>
                <a:latin typeface="Arial"/>
                <a:ea typeface="Arial"/>
                <a:cs typeface="Arial"/>
                <a:sym typeface="Arial"/>
              </a:defRPr>
            </a:lvl4pPr>
            <a:lvl5pPr marL="0" marR="0" lvl="4" indent="0" algn="r" rtl="0">
              <a:spcBef>
                <a:spcPts val="0"/>
              </a:spcBef>
              <a:buNone/>
              <a:defRPr sz="750">
                <a:solidFill>
                  <a:schemeClr val="lt1"/>
                </a:solidFill>
                <a:latin typeface="Arial"/>
                <a:ea typeface="Arial"/>
                <a:cs typeface="Arial"/>
                <a:sym typeface="Arial"/>
              </a:defRPr>
            </a:lvl5pPr>
            <a:lvl6pPr marL="0" marR="0" lvl="5" indent="0" algn="r" rtl="0">
              <a:spcBef>
                <a:spcPts val="0"/>
              </a:spcBef>
              <a:buNone/>
              <a:defRPr sz="750">
                <a:solidFill>
                  <a:schemeClr val="lt1"/>
                </a:solidFill>
                <a:latin typeface="Arial"/>
                <a:ea typeface="Arial"/>
                <a:cs typeface="Arial"/>
                <a:sym typeface="Arial"/>
              </a:defRPr>
            </a:lvl6pPr>
            <a:lvl7pPr marL="0" marR="0" lvl="6" indent="0" algn="r" rtl="0">
              <a:spcBef>
                <a:spcPts val="0"/>
              </a:spcBef>
              <a:buNone/>
              <a:defRPr sz="750">
                <a:solidFill>
                  <a:schemeClr val="lt1"/>
                </a:solidFill>
                <a:latin typeface="Arial"/>
                <a:ea typeface="Arial"/>
                <a:cs typeface="Arial"/>
                <a:sym typeface="Arial"/>
              </a:defRPr>
            </a:lvl7pPr>
            <a:lvl8pPr marL="0" marR="0" lvl="7" indent="0" algn="r" rtl="0">
              <a:spcBef>
                <a:spcPts val="0"/>
              </a:spcBef>
              <a:buNone/>
              <a:defRPr sz="750">
                <a:solidFill>
                  <a:schemeClr val="lt1"/>
                </a:solidFill>
                <a:latin typeface="Arial"/>
                <a:ea typeface="Arial"/>
                <a:cs typeface="Arial"/>
                <a:sym typeface="Arial"/>
              </a:defRPr>
            </a:lvl8pPr>
            <a:lvl9pPr marL="0" marR="0" lvl="8" indent="0" algn="r" rtl="0">
              <a:spcBef>
                <a:spcPts val="0"/>
              </a:spcBef>
              <a:buNone/>
              <a:defRPr sz="75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532" name="Google Shape;532;p95"/>
          <p:cNvSpPr txBox="1"/>
          <p:nvPr/>
        </p:nvSpPr>
        <p:spPr>
          <a:xfrm>
            <a:off x="442913" y="6492240"/>
            <a:ext cx="5473800" cy="1371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GB" sz="750" b="0">
                <a:solidFill>
                  <a:schemeClr val="lt1"/>
                </a:solidFill>
                <a:latin typeface="Arial"/>
                <a:ea typeface="Arial"/>
                <a:cs typeface="Arial"/>
                <a:sym typeface="Arial"/>
              </a:rPr>
              <a:t>PwC</a:t>
            </a:r>
            <a:endParaRPr/>
          </a:p>
        </p:txBody>
      </p:sp>
      <p:sp>
        <p:nvSpPr>
          <p:cNvPr id="533" name="Google Shape;533;p95"/>
          <p:cNvSpPr/>
          <p:nvPr/>
        </p:nvSpPr>
        <p:spPr>
          <a:xfrm rot="10800000">
            <a:off x="442912" y="1362959"/>
            <a:ext cx="871539" cy="679451"/>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Quote 2 Rose">
  <p:cSld name="Quote 2 Rose">
    <p:bg>
      <p:bgPr>
        <a:solidFill>
          <a:srgbClr val="D93954"/>
        </a:solidFill>
        <a:effectLst/>
      </p:bgPr>
    </p:bg>
    <p:spTree>
      <p:nvGrpSpPr>
        <p:cNvPr id="1" name="Shape 534"/>
        <p:cNvGrpSpPr/>
        <p:nvPr/>
      </p:nvGrpSpPr>
      <p:grpSpPr>
        <a:xfrm>
          <a:off x="0" y="0"/>
          <a:ext cx="0" cy="0"/>
          <a:chOff x="0" y="0"/>
          <a:chExt cx="0" cy="0"/>
        </a:xfrm>
      </p:grpSpPr>
      <p:sp>
        <p:nvSpPr>
          <p:cNvPr id="535" name="Google Shape;535;p96"/>
          <p:cNvSpPr txBox="1">
            <a:spLocks noGrp="1"/>
          </p:cNvSpPr>
          <p:nvPr>
            <p:ph type="body" idx="1"/>
          </p:nvPr>
        </p:nvSpPr>
        <p:spPr>
          <a:xfrm>
            <a:off x="442914" y="2274570"/>
            <a:ext cx="9540300" cy="38976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lt1"/>
              </a:buClr>
              <a:buSzPts val="3800"/>
              <a:buFont typeface="Arial"/>
              <a:buNone/>
              <a:defRPr sz="38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30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
        <p:nvSpPr>
          <p:cNvPr id="536" name="Google Shape;536;p96"/>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lt1"/>
                </a:solidFill>
                <a:latin typeface="Arial"/>
                <a:ea typeface="Arial"/>
                <a:cs typeface="Arial"/>
                <a:sym typeface="Arial"/>
              </a:defRPr>
            </a:lvl1pPr>
            <a:lvl2pPr marL="0" marR="0" lvl="1" indent="0" algn="r" rtl="0">
              <a:spcBef>
                <a:spcPts val="0"/>
              </a:spcBef>
              <a:buNone/>
              <a:defRPr sz="750">
                <a:solidFill>
                  <a:schemeClr val="lt1"/>
                </a:solidFill>
                <a:latin typeface="Arial"/>
                <a:ea typeface="Arial"/>
                <a:cs typeface="Arial"/>
                <a:sym typeface="Arial"/>
              </a:defRPr>
            </a:lvl2pPr>
            <a:lvl3pPr marL="0" marR="0" lvl="2" indent="0" algn="r" rtl="0">
              <a:spcBef>
                <a:spcPts val="0"/>
              </a:spcBef>
              <a:buNone/>
              <a:defRPr sz="750">
                <a:solidFill>
                  <a:schemeClr val="lt1"/>
                </a:solidFill>
                <a:latin typeface="Arial"/>
                <a:ea typeface="Arial"/>
                <a:cs typeface="Arial"/>
                <a:sym typeface="Arial"/>
              </a:defRPr>
            </a:lvl3pPr>
            <a:lvl4pPr marL="0" marR="0" lvl="3" indent="0" algn="r" rtl="0">
              <a:spcBef>
                <a:spcPts val="0"/>
              </a:spcBef>
              <a:buNone/>
              <a:defRPr sz="750">
                <a:solidFill>
                  <a:schemeClr val="lt1"/>
                </a:solidFill>
                <a:latin typeface="Arial"/>
                <a:ea typeface="Arial"/>
                <a:cs typeface="Arial"/>
                <a:sym typeface="Arial"/>
              </a:defRPr>
            </a:lvl4pPr>
            <a:lvl5pPr marL="0" marR="0" lvl="4" indent="0" algn="r" rtl="0">
              <a:spcBef>
                <a:spcPts val="0"/>
              </a:spcBef>
              <a:buNone/>
              <a:defRPr sz="750">
                <a:solidFill>
                  <a:schemeClr val="lt1"/>
                </a:solidFill>
                <a:latin typeface="Arial"/>
                <a:ea typeface="Arial"/>
                <a:cs typeface="Arial"/>
                <a:sym typeface="Arial"/>
              </a:defRPr>
            </a:lvl5pPr>
            <a:lvl6pPr marL="0" marR="0" lvl="5" indent="0" algn="r" rtl="0">
              <a:spcBef>
                <a:spcPts val="0"/>
              </a:spcBef>
              <a:buNone/>
              <a:defRPr sz="750">
                <a:solidFill>
                  <a:schemeClr val="lt1"/>
                </a:solidFill>
                <a:latin typeface="Arial"/>
                <a:ea typeface="Arial"/>
                <a:cs typeface="Arial"/>
                <a:sym typeface="Arial"/>
              </a:defRPr>
            </a:lvl6pPr>
            <a:lvl7pPr marL="0" marR="0" lvl="6" indent="0" algn="r" rtl="0">
              <a:spcBef>
                <a:spcPts val="0"/>
              </a:spcBef>
              <a:buNone/>
              <a:defRPr sz="750">
                <a:solidFill>
                  <a:schemeClr val="lt1"/>
                </a:solidFill>
                <a:latin typeface="Arial"/>
                <a:ea typeface="Arial"/>
                <a:cs typeface="Arial"/>
                <a:sym typeface="Arial"/>
              </a:defRPr>
            </a:lvl7pPr>
            <a:lvl8pPr marL="0" marR="0" lvl="7" indent="0" algn="r" rtl="0">
              <a:spcBef>
                <a:spcPts val="0"/>
              </a:spcBef>
              <a:buNone/>
              <a:defRPr sz="750">
                <a:solidFill>
                  <a:schemeClr val="lt1"/>
                </a:solidFill>
                <a:latin typeface="Arial"/>
                <a:ea typeface="Arial"/>
                <a:cs typeface="Arial"/>
                <a:sym typeface="Arial"/>
              </a:defRPr>
            </a:lvl8pPr>
            <a:lvl9pPr marL="0" marR="0" lvl="8" indent="0" algn="r" rtl="0">
              <a:spcBef>
                <a:spcPts val="0"/>
              </a:spcBef>
              <a:buNone/>
              <a:defRPr sz="75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537" name="Google Shape;537;p96"/>
          <p:cNvSpPr txBox="1"/>
          <p:nvPr/>
        </p:nvSpPr>
        <p:spPr>
          <a:xfrm>
            <a:off x="442913" y="6492240"/>
            <a:ext cx="5473800" cy="1371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GB" sz="750" b="0">
                <a:solidFill>
                  <a:schemeClr val="lt1"/>
                </a:solidFill>
                <a:latin typeface="Arial"/>
                <a:ea typeface="Arial"/>
                <a:cs typeface="Arial"/>
                <a:sym typeface="Arial"/>
              </a:rPr>
              <a:t>PwC</a:t>
            </a:r>
            <a:endParaRPr/>
          </a:p>
        </p:txBody>
      </p:sp>
      <p:sp>
        <p:nvSpPr>
          <p:cNvPr id="538" name="Google Shape;538;p96"/>
          <p:cNvSpPr/>
          <p:nvPr/>
        </p:nvSpPr>
        <p:spPr>
          <a:xfrm rot="10800000">
            <a:off x="442912" y="1362959"/>
            <a:ext cx="871539" cy="679451"/>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matchingName="Quote 2 Grey">
  <p:cSld name="Quote 2 Grey">
    <p:bg>
      <p:bgPr>
        <a:solidFill>
          <a:srgbClr val="464646"/>
        </a:solidFill>
        <a:effectLst/>
      </p:bgPr>
    </p:bg>
    <p:spTree>
      <p:nvGrpSpPr>
        <p:cNvPr id="1" name="Shape 539"/>
        <p:cNvGrpSpPr/>
        <p:nvPr/>
      </p:nvGrpSpPr>
      <p:grpSpPr>
        <a:xfrm>
          <a:off x="0" y="0"/>
          <a:ext cx="0" cy="0"/>
          <a:chOff x="0" y="0"/>
          <a:chExt cx="0" cy="0"/>
        </a:xfrm>
      </p:grpSpPr>
      <p:sp>
        <p:nvSpPr>
          <p:cNvPr id="540" name="Google Shape;540;p97"/>
          <p:cNvSpPr txBox="1">
            <a:spLocks noGrp="1"/>
          </p:cNvSpPr>
          <p:nvPr>
            <p:ph type="body" idx="1"/>
          </p:nvPr>
        </p:nvSpPr>
        <p:spPr>
          <a:xfrm>
            <a:off x="442914" y="2274570"/>
            <a:ext cx="9540300" cy="38976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lt1"/>
              </a:buClr>
              <a:buSzPts val="3800"/>
              <a:buFont typeface="Arial"/>
              <a:buNone/>
              <a:defRPr sz="38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30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
        <p:nvSpPr>
          <p:cNvPr id="541" name="Google Shape;541;p97"/>
          <p:cNvSpPr/>
          <p:nvPr/>
        </p:nvSpPr>
        <p:spPr>
          <a:xfrm rot="10800000">
            <a:off x="442912" y="1362959"/>
            <a:ext cx="871539" cy="679451"/>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2" name="Google Shape;542;p97"/>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lt1"/>
                </a:solidFill>
                <a:latin typeface="Arial"/>
                <a:ea typeface="Arial"/>
                <a:cs typeface="Arial"/>
                <a:sym typeface="Arial"/>
              </a:defRPr>
            </a:lvl1pPr>
            <a:lvl2pPr marL="0" marR="0" lvl="1" indent="0" algn="r" rtl="0">
              <a:spcBef>
                <a:spcPts val="0"/>
              </a:spcBef>
              <a:buNone/>
              <a:defRPr sz="750">
                <a:solidFill>
                  <a:schemeClr val="lt1"/>
                </a:solidFill>
                <a:latin typeface="Arial"/>
                <a:ea typeface="Arial"/>
                <a:cs typeface="Arial"/>
                <a:sym typeface="Arial"/>
              </a:defRPr>
            </a:lvl2pPr>
            <a:lvl3pPr marL="0" marR="0" lvl="2" indent="0" algn="r" rtl="0">
              <a:spcBef>
                <a:spcPts val="0"/>
              </a:spcBef>
              <a:buNone/>
              <a:defRPr sz="750">
                <a:solidFill>
                  <a:schemeClr val="lt1"/>
                </a:solidFill>
                <a:latin typeface="Arial"/>
                <a:ea typeface="Arial"/>
                <a:cs typeface="Arial"/>
                <a:sym typeface="Arial"/>
              </a:defRPr>
            </a:lvl3pPr>
            <a:lvl4pPr marL="0" marR="0" lvl="3" indent="0" algn="r" rtl="0">
              <a:spcBef>
                <a:spcPts val="0"/>
              </a:spcBef>
              <a:buNone/>
              <a:defRPr sz="750">
                <a:solidFill>
                  <a:schemeClr val="lt1"/>
                </a:solidFill>
                <a:latin typeface="Arial"/>
                <a:ea typeface="Arial"/>
                <a:cs typeface="Arial"/>
                <a:sym typeface="Arial"/>
              </a:defRPr>
            </a:lvl4pPr>
            <a:lvl5pPr marL="0" marR="0" lvl="4" indent="0" algn="r" rtl="0">
              <a:spcBef>
                <a:spcPts val="0"/>
              </a:spcBef>
              <a:buNone/>
              <a:defRPr sz="750">
                <a:solidFill>
                  <a:schemeClr val="lt1"/>
                </a:solidFill>
                <a:latin typeface="Arial"/>
                <a:ea typeface="Arial"/>
                <a:cs typeface="Arial"/>
                <a:sym typeface="Arial"/>
              </a:defRPr>
            </a:lvl5pPr>
            <a:lvl6pPr marL="0" marR="0" lvl="5" indent="0" algn="r" rtl="0">
              <a:spcBef>
                <a:spcPts val="0"/>
              </a:spcBef>
              <a:buNone/>
              <a:defRPr sz="750">
                <a:solidFill>
                  <a:schemeClr val="lt1"/>
                </a:solidFill>
                <a:latin typeface="Arial"/>
                <a:ea typeface="Arial"/>
                <a:cs typeface="Arial"/>
                <a:sym typeface="Arial"/>
              </a:defRPr>
            </a:lvl6pPr>
            <a:lvl7pPr marL="0" marR="0" lvl="6" indent="0" algn="r" rtl="0">
              <a:spcBef>
                <a:spcPts val="0"/>
              </a:spcBef>
              <a:buNone/>
              <a:defRPr sz="750">
                <a:solidFill>
                  <a:schemeClr val="lt1"/>
                </a:solidFill>
                <a:latin typeface="Arial"/>
                <a:ea typeface="Arial"/>
                <a:cs typeface="Arial"/>
                <a:sym typeface="Arial"/>
              </a:defRPr>
            </a:lvl7pPr>
            <a:lvl8pPr marL="0" marR="0" lvl="7" indent="0" algn="r" rtl="0">
              <a:spcBef>
                <a:spcPts val="0"/>
              </a:spcBef>
              <a:buNone/>
              <a:defRPr sz="750">
                <a:solidFill>
                  <a:schemeClr val="lt1"/>
                </a:solidFill>
                <a:latin typeface="Arial"/>
                <a:ea typeface="Arial"/>
                <a:cs typeface="Arial"/>
                <a:sym typeface="Arial"/>
              </a:defRPr>
            </a:lvl8pPr>
            <a:lvl9pPr marL="0" marR="0" lvl="8" indent="0" algn="r" rtl="0">
              <a:spcBef>
                <a:spcPts val="0"/>
              </a:spcBef>
              <a:buNone/>
              <a:defRPr sz="75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543" name="Google Shape;543;p97"/>
          <p:cNvSpPr txBox="1"/>
          <p:nvPr/>
        </p:nvSpPr>
        <p:spPr>
          <a:xfrm>
            <a:off x="442913" y="6492240"/>
            <a:ext cx="5473800" cy="1371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GB" sz="750" b="0">
                <a:solidFill>
                  <a:schemeClr val="lt1"/>
                </a:solidFill>
                <a:latin typeface="Arial"/>
                <a:ea typeface="Arial"/>
                <a:cs typeface="Arial"/>
                <a:sym typeface="Arial"/>
              </a:rPr>
              <a:t>PwC</a:t>
            </a:r>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544"/>
        <p:cNvGrpSpPr/>
        <p:nvPr/>
      </p:nvGrpSpPr>
      <p:grpSpPr>
        <a:xfrm>
          <a:off x="0" y="0"/>
          <a:ext cx="0" cy="0"/>
          <a:chOff x="0" y="0"/>
          <a:chExt cx="0" cy="0"/>
        </a:xfrm>
      </p:grpSpPr>
      <p:sp>
        <p:nvSpPr>
          <p:cNvPr id="545" name="Google Shape;545;p98"/>
          <p:cNvSpPr txBox="1">
            <a:spLocks noGrp="1"/>
          </p:cNvSpPr>
          <p:nvPr>
            <p:ph type="body" idx="1"/>
          </p:nvPr>
        </p:nvSpPr>
        <p:spPr>
          <a:xfrm>
            <a:off x="442914" y="2274570"/>
            <a:ext cx="9540300" cy="38976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dk1"/>
              </a:buClr>
              <a:buSzPts val="3800"/>
              <a:buFont typeface="Arial"/>
              <a:buNone/>
              <a:defRPr sz="3800" b="0" i="0" u="none" strike="noStrike" cap="none">
                <a:solidFill>
                  <a:schemeClr val="dk1"/>
                </a:solidFill>
                <a:latin typeface="Georgia"/>
                <a:ea typeface="Georgia"/>
                <a:cs typeface="Georgia"/>
                <a:sym typeface="Georgia"/>
              </a:defRPr>
            </a:lvl1pPr>
            <a:lvl2pPr marL="914400" marR="0" lvl="1" indent="-228600" algn="l" rtl="0">
              <a:lnSpc>
                <a:spcPct val="100000"/>
              </a:lnSpc>
              <a:spcBef>
                <a:spcPts val="30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546" name="Google Shape;546;p98"/>
          <p:cNvSpPr/>
          <p:nvPr/>
        </p:nvSpPr>
        <p:spPr>
          <a:xfrm rot="10800000">
            <a:off x="442912" y="1362959"/>
            <a:ext cx="871539" cy="679451"/>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7" name="Google Shape;547;p98"/>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8"/>
        <p:cNvGrpSpPr/>
        <p:nvPr/>
      </p:nvGrpSpPr>
      <p:grpSpPr>
        <a:xfrm>
          <a:off x="0" y="0"/>
          <a:ext cx="0" cy="0"/>
          <a:chOff x="0" y="0"/>
          <a:chExt cx="0" cy="0"/>
        </a:xfrm>
      </p:grpSpPr>
      <p:sp>
        <p:nvSpPr>
          <p:cNvPr id="549" name="Google Shape;549;p99"/>
          <p:cNvSpPr txBox="1">
            <a:spLocks noGrp="1"/>
          </p:cNvSpPr>
          <p:nvPr>
            <p:ph type="title"/>
          </p:nvPr>
        </p:nvSpPr>
        <p:spPr>
          <a:xfrm>
            <a:off x="442913" y="432000"/>
            <a:ext cx="11306100" cy="13872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50" name="Google Shape;550;p99"/>
          <p:cNvSpPr txBox="1">
            <a:spLocks noGrp="1"/>
          </p:cNvSpPr>
          <p:nvPr>
            <p:ph type="body" idx="1"/>
          </p:nvPr>
        </p:nvSpPr>
        <p:spPr>
          <a:xfrm>
            <a:off x="442913" y="2103120"/>
            <a:ext cx="7418400" cy="40737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1" name="Google Shape;551;p99"/>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and Content - Subtitle">
  <p:cSld name="Title and Content - Subtitle">
    <p:spTree>
      <p:nvGrpSpPr>
        <p:cNvPr id="1" name="Shape 552"/>
        <p:cNvGrpSpPr/>
        <p:nvPr/>
      </p:nvGrpSpPr>
      <p:grpSpPr>
        <a:xfrm>
          <a:off x="0" y="0"/>
          <a:ext cx="0" cy="0"/>
          <a:chOff x="0" y="0"/>
          <a:chExt cx="0" cy="0"/>
        </a:xfrm>
      </p:grpSpPr>
      <p:sp>
        <p:nvSpPr>
          <p:cNvPr id="553" name="Google Shape;553;p100"/>
          <p:cNvSpPr txBox="1">
            <a:spLocks noGrp="1"/>
          </p:cNvSpPr>
          <p:nvPr>
            <p:ph type="title"/>
          </p:nvPr>
        </p:nvSpPr>
        <p:spPr>
          <a:xfrm>
            <a:off x="442913" y="430514"/>
            <a:ext cx="11306100" cy="5028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54" name="Google Shape;554;p100"/>
          <p:cNvSpPr txBox="1">
            <a:spLocks noGrp="1"/>
          </p:cNvSpPr>
          <p:nvPr>
            <p:ph type="body" idx="1"/>
          </p:nvPr>
        </p:nvSpPr>
        <p:spPr>
          <a:xfrm>
            <a:off x="442913" y="2103438"/>
            <a:ext cx="7418400" cy="40689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5" name="Google Shape;555;p100"/>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556" name="Google Shape;556;p100"/>
          <p:cNvSpPr txBox="1">
            <a:spLocks noGrp="1"/>
          </p:cNvSpPr>
          <p:nvPr>
            <p:ph type="subTitle" idx="2"/>
          </p:nvPr>
        </p:nvSpPr>
        <p:spPr>
          <a:xfrm>
            <a:off x="442912" y="933433"/>
            <a:ext cx="11306100" cy="8859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One Column Content">
  <p:cSld name="One Column Content">
    <p:spTree>
      <p:nvGrpSpPr>
        <p:cNvPr id="1" name="Shape 557"/>
        <p:cNvGrpSpPr/>
        <p:nvPr/>
      </p:nvGrpSpPr>
      <p:grpSpPr>
        <a:xfrm>
          <a:off x="0" y="0"/>
          <a:ext cx="0" cy="0"/>
          <a:chOff x="0" y="0"/>
          <a:chExt cx="0" cy="0"/>
        </a:xfrm>
      </p:grpSpPr>
      <p:sp>
        <p:nvSpPr>
          <p:cNvPr id="558" name="Google Shape;558;p101"/>
          <p:cNvSpPr txBox="1">
            <a:spLocks noGrp="1"/>
          </p:cNvSpPr>
          <p:nvPr>
            <p:ph type="body" idx="1"/>
          </p:nvPr>
        </p:nvSpPr>
        <p:spPr>
          <a:xfrm>
            <a:off x="442914" y="2103438"/>
            <a:ext cx="3528900" cy="40689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9" name="Google Shape;559;p101"/>
          <p:cNvSpPr txBox="1">
            <a:spLocks noGrp="1"/>
          </p:cNvSpPr>
          <p:nvPr>
            <p:ph type="title"/>
          </p:nvPr>
        </p:nvSpPr>
        <p:spPr>
          <a:xfrm>
            <a:off x="442913" y="432000"/>
            <a:ext cx="11306100" cy="13872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60" name="Google Shape;560;p101"/>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92.xml"/><Relationship Id="rId21" Type="http://schemas.openxmlformats.org/officeDocument/2006/relationships/slideLayout" Target="../slideLayouts/slideLayout87.xml"/><Relationship Id="rId34" Type="http://schemas.openxmlformats.org/officeDocument/2006/relationships/slideLayout" Target="../slideLayouts/slideLayout100.xml"/><Relationship Id="rId42" Type="http://schemas.openxmlformats.org/officeDocument/2006/relationships/slideLayout" Target="../slideLayouts/slideLayout108.xml"/><Relationship Id="rId47" Type="http://schemas.openxmlformats.org/officeDocument/2006/relationships/slideLayout" Target="../slideLayouts/slideLayout113.xml"/><Relationship Id="rId50" Type="http://schemas.openxmlformats.org/officeDocument/2006/relationships/slideLayout" Target="../slideLayouts/slideLayout116.xml"/><Relationship Id="rId55" Type="http://schemas.openxmlformats.org/officeDocument/2006/relationships/slideLayout" Target="../slideLayouts/slideLayout121.xml"/><Relationship Id="rId63" Type="http://schemas.openxmlformats.org/officeDocument/2006/relationships/slideLayout" Target="../slideLayouts/slideLayout12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9" Type="http://schemas.openxmlformats.org/officeDocument/2006/relationships/slideLayout" Target="../slideLayouts/slideLayout95.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32" Type="http://schemas.openxmlformats.org/officeDocument/2006/relationships/slideLayout" Target="../slideLayouts/slideLayout98.xml"/><Relationship Id="rId37" Type="http://schemas.openxmlformats.org/officeDocument/2006/relationships/slideLayout" Target="../slideLayouts/slideLayout103.xml"/><Relationship Id="rId40" Type="http://schemas.openxmlformats.org/officeDocument/2006/relationships/slideLayout" Target="../slideLayouts/slideLayout106.xml"/><Relationship Id="rId45" Type="http://schemas.openxmlformats.org/officeDocument/2006/relationships/slideLayout" Target="../slideLayouts/slideLayout111.xml"/><Relationship Id="rId53" Type="http://schemas.openxmlformats.org/officeDocument/2006/relationships/slideLayout" Target="../slideLayouts/slideLayout119.xml"/><Relationship Id="rId58" Type="http://schemas.openxmlformats.org/officeDocument/2006/relationships/slideLayout" Target="../slideLayouts/slideLayout124.xml"/><Relationship Id="rId66" Type="http://schemas.openxmlformats.org/officeDocument/2006/relationships/slideLayout" Target="../slideLayouts/slideLayout132.xml"/><Relationship Id="rId5" Type="http://schemas.openxmlformats.org/officeDocument/2006/relationships/slideLayout" Target="../slideLayouts/slideLayout71.xml"/><Relationship Id="rId61" Type="http://schemas.openxmlformats.org/officeDocument/2006/relationships/slideLayout" Target="../slideLayouts/slideLayout127.xml"/><Relationship Id="rId19" Type="http://schemas.openxmlformats.org/officeDocument/2006/relationships/slideLayout" Target="../slideLayouts/slideLayout85.xml"/><Relationship Id="rId14" Type="http://schemas.openxmlformats.org/officeDocument/2006/relationships/slideLayout" Target="../slideLayouts/slideLayout80.xml"/><Relationship Id="rId22" Type="http://schemas.openxmlformats.org/officeDocument/2006/relationships/slideLayout" Target="../slideLayouts/slideLayout88.xml"/><Relationship Id="rId27" Type="http://schemas.openxmlformats.org/officeDocument/2006/relationships/slideLayout" Target="../slideLayouts/slideLayout93.xml"/><Relationship Id="rId30" Type="http://schemas.openxmlformats.org/officeDocument/2006/relationships/slideLayout" Target="../slideLayouts/slideLayout96.xml"/><Relationship Id="rId35" Type="http://schemas.openxmlformats.org/officeDocument/2006/relationships/slideLayout" Target="../slideLayouts/slideLayout101.xml"/><Relationship Id="rId43" Type="http://schemas.openxmlformats.org/officeDocument/2006/relationships/slideLayout" Target="../slideLayouts/slideLayout109.xml"/><Relationship Id="rId48" Type="http://schemas.openxmlformats.org/officeDocument/2006/relationships/slideLayout" Target="../slideLayouts/slideLayout114.xml"/><Relationship Id="rId56" Type="http://schemas.openxmlformats.org/officeDocument/2006/relationships/slideLayout" Target="../slideLayouts/slideLayout122.xml"/><Relationship Id="rId64" Type="http://schemas.openxmlformats.org/officeDocument/2006/relationships/slideLayout" Target="../slideLayouts/slideLayout130.xml"/><Relationship Id="rId8" Type="http://schemas.openxmlformats.org/officeDocument/2006/relationships/slideLayout" Target="../slideLayouts/slideLayout74.xml"/><Relationship Id="rId51" Type="http://schemas.openxmlformats.org/officeDocument/2006/relationships/slideLayout" Target="../slideLayouts/slideLayout117.xml"/><Relationship Id="rId3" Type="http://schemas.openxmlformats.org/officeDocument/2006/relationships/slideLayout" Target="../slideLayouts/slideLayout69.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slideLayout" Target="../slideLayouts/slideLayout91.xml"/><Relationship Id="rId33" Type="http://schemas.openxmlformats.org/officeDocument/2006/relationships/slideLayout" Target="../slideLayouts/slideLayout99.xml"/><Relationship Id="rId38" Type="http://schemas.openxmlformats.org/officeDocument/2006/relationships/slideLayout" Target="../slideLayouts/slideLayout104.xml"/><Relationship Id="rId46" Type="http://schemas.openxmlformats.org/officeDocument/2006/relationships/slideLayout" Target="../slideLayouts/slideLayout112.xml"/><Relationship Id="rId59" Type="http://schemas.openxmlformats.org/officeDocument/2006/relationships/slideLayout" Target="../slideLayouts/slideLayout125.xml"/><Relationship Id="rId67" Type="http://schemas.openxmlformats.org/officeDocument/2006/relationships/theme" Target="../theme/theme2.xml"/><Relationship Id="rId20" Type="http://schemas.openxmlformats.org/officeDocument/2006/relationships/slideLayout" Target="../slideLayouts/slideLayout86.xml"/><Relationship Id="rId41" Type="http://schemas.openxmlformats.org/officeDocument/2006/relationships/slideLayout" Target="../slideLayouts/slideLayout107.xml"/><Relationship Id="rId54" Type="http://schemas.openxmlformats.org/officeDocument/2006/relationships/slideLayout" Target="../slideLayouts/slideLayout120.xml"/><Relationship Id="rId62" Type="http://schemas.openxmlformats.org/officeDocument/2006/relationships/slideLayout" Target="../slideLayouts/slideLayout12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28" Type="http://schemas.openxmlformats.org/officeDocument/2006/relationships/slideLayout" Target="../slideLayouts/slideLayout94.xml"/><Relationship Id="rId36" Type="http://schemas.openxmlformats.org/officeDocument/2006/relationships/slideLayout" Target="../slideLayouts/slideLayout102.xml"/><Relationship Id="rId49" Type="http://schemas.openxmlformats.org/officeDocument/2006/relationships/slideLayout" Target="../slideLayouts/slideLayout115.xml"/><Relationship Id="rId57" Type="http://schemas.openxmlformats.org/officeDocument/2006/relationships/slideLayout" Target="../slideLayouts/slideLayout123.xml"/><Relationship Id="rId10" Type="http://schemas.openxmlformats.org/officeDocument/2006/relationships/slideLayout" Target="../slideLayouts/slideLayout76.xml"/><Relationship Id="rId31" Type="http://schemas.openxmlformats.org/officeDocument/2006/relationships/slideLayout" Target="../slideLayouts/slideLayout97.xml"/><Relationship Id="rId44" Type="http://schemas.openxmlformats.org/officeDocument/2006/relationships/slideLayout" Target="../slideLayouts/slideLayout110.xml"/><Relationship Id="rId52" Type="http://schemas.openxmlformats.org/officeDocument/2006/relationships/slideLayout" Target="../slideLayouts/slideLayout118.xml"/><Relationship Id="rId60" Type="http://schemas.openxmlformats.org/officeDocument/2006/relationships/slideLayout" Target="../slideLayouts/slideLayout126.xml"/><Relationship Id="rId65" Type="http://schemas.openxmlformats.org/officeDocument/2006/relationships/slideLayout" Target="../slideLayouts/slideLayout131.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42913" y="2103438"/>
            <a:ext cx="11306175"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b="0" i="0" u="none" strike="noStrike" cap="none">
                <a:solidFill>
                  <a:schemeClr val="dk1"/>
                </a:solidFill>
                <a:latin typeface="Arial"/>
                <a:ea typeface="Arial"/>
                <a:cs typeface="Arial"/>
                <a:sym typeface="Arial"/>
              </a:defRPr>
            </a:lvl1pPr>
            <a:lvl2pPr marL="0" marR="0" lvl="1" indent="0" algn="r" rtl="0">
              <a:spcBef>
                <a:spcPts val="0"/>
              </a:spcBef>
              <a:buNone/>
              <a:defRPr sz="750" b="0" i="0" u="none" strike="noStrike" cap="none">
                <a:solidFill>
                  <a:schemeClr val="dk1"/>
                </a:solidFill>
                <a:latin typeface="Arial"/>
                <a:ea typeface="Arial"/>
                <a:cs typeface="Arial"/>
                <a:sym typeface="Arial"/>
              </a:defRPr>
            </a:lvl2pPr>
            <a:lvl3pPr marL="0" marR="0" lvl="2" indent="0" algn="r" rtl="0">
              <a:spcBef>
                <a:spcPts val="0"/>
              </a:spcBef>
              <a:buNone/>
              <a:defRPr sz="750" b="0" i="0" u="none" strike="noStrike" cap="none">
                <a:solidFill>
                  <a:schemeClr val="dk1"/>
                </a:solidFill>
                <a:latin typeface="Arial"/>
                <a:ea typeface="Arial"/>
                <a:cs typeface="Arial"/>
                <a:sym typeface="Arial"/>
              </a:defRPr>
            </a:lvl3pPr>
            <a:lvl4pPr marL="0" marR="0" lvl="3" indent="0" algn="r" rtl="0">
              <a:spcBef>
                <a:spcPts val="0"/>
              </a:spcBef>
              <a:buNone/>
              <a:defRPr sz="750" b="0" i="0" u="none" strike="noStrike" cap="none">
                <a:solidFill>
                  <a:schemeClr val="dk1"/>
                </a:solidFill>
                <a:latin typeface="Arial"/>
                <a:ea typeface="Arial"/>
                <a:cs typeface="Arial"/>
                <a:sym typeface="Arial"/>
              </a:defRPr>
            </a:lvl4pPr>
            <a:lvl5pPr marL="0" marR="0" lvl="4" indent="0" algn="r" rtl="0">
              <a:spcBef>
                <a:spcPts val="0"/>
              </a:spcBef>
              <a:buNone/>
              <a:defRPr sz="750" b="0" i="0" u="none" strike="noStrike" cap="none">
                <a:solidFill>
                  <a:schemeClr val="dk1"/>
                </a:solidFill>
                <a:latin typeface="Arial"/>
                <a:ea typeface="Arial"/>
                <a:cs typeface="Arial"/>
                <a:sym typeface="Arial"/>
              </a:defRPr>
            </a:lvl5pPr>
            <a:lvl6pPr marL="0" marR="0" lvl="5" indent="0" algn="r" rtl="0">
              <a:spcBef>
                <a:spcPts val="0"/>
              </a:spcBef>
              <a:buNone/>
              <a:defRPr sz="750" b="0" i="0" u="none" strike="noStrike" cap="none">
                <a:solidFill>
                  <a:schemeClr val="dk1"/>
                </a:solidFill>
                <a:latin typeface="Arial"/>
                <a:ea typeface="Arial"/>
                <a:cs typeface="Arial"/>
                <a:sym typeface="Arial"/>
              </a:defRPr>
            </a:lvl6pPr>
            <a:lvl7pPr marL="0" marR="0" lvl="6" indent="0" algn="r" rtl="0">
              <a:spcBef>
                <a:spcPts val="0"/>
              </a:spcBef>
              <a:buNone/>
              <a:defRPr sz="750" b="0" i="0" u="none" strike="noStrike" cap="none">
                <a:solidFill>
                  <a:schemeClr val="dk1"/>
                </a:solidFill>
                <a:latin typeface="Arial"/>
                <a:ea typeface="Arial"/>
                <a:cs typeface="Arial"/>
                <a:sym typeface="Arial"/>
              </a:defRPr>
            </a:lvl7pPr>
            <a:lvl8pPr marL="0" marR="0" lvl="7" indent="0" algn="r" rtl="0">
              <a:spcBef>
                <a:spcPts val="0"/>
              </a:spcBef>
              <a:buNone/>
              <a:defRPr sz="750" b="0" i="0" u="none" strike="noStrike" cap="none">
                <a:solidFill>
                  <a:schemeClr val="dk1"/>
                </a:solidFill>
                <a:latin typeface="Arial"/>
                <a:ea typeface="Arial"/>
                <a:cs typeface="Arial"/>
                <a:sym typeface="Arial"/>
              </a:defRPr>
            </a:lvl8pPr>
            <a:lvl9pPr marL="0" marR="0" lvl="8" indent="0" algn="r" rtl="0">
              <a:spcBef>
                <a:spcPts val="0"/>
              </a:spcBef>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3" name="Google Shape;13;p1"/>
          <p:cNvSpPr txBox="1"/>
          <p:nvPr/>
        </p:nvSpPr>
        <p:spPr>
          <a:xfrm>
            <a:off x="442913" y="6492240"/>
            <a:ext cx="5473700" cy="13716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GB" sz="750" b="0" i="0" u="none" strike="noStrike" cap="none">
                <a:solidFill>
                  <a:schemeClr val="dk1"/>
                </a:solidFill>
                <a:latin typeface="Arial"/>
                <a:ea typeface="Arial"/>
                <a:cs typeface="Arial"/>
                <a:sym typeface="Arial"/>
              </a:rPr>
              <a:t>PwC</a:t>
            </a:r>
            <a:endParaRPr/>
          </a:p>
        </p:txBody>
      </p:sp>
      <p:sp>
        <p:nvSpPr>
          <p:cNvPr id="14" name="Google Shape;14;p1"/>
          <p:cNvSpPr txBox="1"/>
          <p:nvPr/>
        </p:nvSpPr>
        <p:spPr>
          <a:xfrm>
            <a:off x="442913" y="6355080"/>
            <a:ext cx="5473700" cy="13716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GB" sz="750">
                <a:solidFill>
                  <a:schemeClr val="dk1"/>
                </a:solidFill>
              </a:rPr>
              <a:t>Pajala kommun - Uppföljande granskning av personal- och kompetensförsörjning</a:t>
            </a:r>
            <a:endParaRPr/>
          </a:p>
        </p:txBody>
      </p:sp>
      <p:sp>
        <p:nvSpPr>
          <p:cNvPr id="15" name="Google Shape;15;p1"/>
          <p:cNvSpPr txBox="1"/>
          <p:nvPr/>
        </p:nvSpPr>
        <p:spPr>
          <a:xfrm>
            <a:off x="8218488" y="6355080"/>
            <a:ext cx="3530600" cy="13716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en-GB" sz="750">
                <a:solidFill>
                  <a:schemeClr val="dk1"/>
                </a:solidFill>
              </a:rPr>
              <a:t>Juni - 2020</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pos="279">
          <p15:clr>
            <a:srgbClr val="F26B43"/>
          </p15:clr>
        </p15:guide>
        <p15:guide id="3" pos="7401">
          <p15:clr>
            <a:srgbClr val="F26B43"/>
          </p15:clr>
        </p15:guide>
        <p15:guide id="4" pos="3953">
          <p15:clr>
            <a:srgbClr val="F26B43"/>
          </p15:clr>
        </p15:guide>
        <p15:guide id="5" pos="3727">
          <p15:clr>
            <a:srgbClr val="F26B43"/>
          </p15:clr>
        </p15:guide>
        <p15:guide id="6" orient="horz" pos="3888">
          <p15:clr>
            <a:srgbClr val="F26B43"/>
          </p15:clr>
        </p15:guide>
        <p15:guide id="7" pos="2726">
          <p15:clr>
            <a:srgbClr val="F26B43"/>
          </p15:clr>
        </p15:guide>
        <p15:guide id="8" pos="2502">
          <p15:clr>
            <a:srgbClr val="F26B43"/>
          </p15:clr>
        </p15:guide>
        <p15:guide id="9" pos="4952">
          <p15:clr>
            <a:srgbClr val="F26B43"/>
          </p15:clr>
        </p15:guide>
        <p15:guide id="10" pos="5177">
          <p15:clr>
            <a:srgbClr val="F26B43"/>
          </p15:clr>
        </p15:guide>
        <p15:guide id="11" orient="horz" pos="2160">
          <p15:clr>
            <a:srgbClr val="F26B43"/>
          </p15:clr>
        </p15:guide>
        <p15:guide id="12" orient="horz" pos="1325">
          <p15:clr>
            <a:srgbClr val="F26B43"/>
          </p15:clr>
        </p15:guide>
        <p15:guide id="13" orient="horz" pos="1146">
          <p15:clr>
            <a:srgbClr val="F26B43"/>
          </p15:clr>
        </p15:guide>
        <p15:guide id="14" orient="horz" pos="27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8"/>
        <p:cNvGrpSpPr/>
        <p:nvPr/>
      </p:nvGrpSpPr>
      <p:grpSpPr>
        <a:xfrm>
          <a:off x="0" y="0"/>
          <a:ext cx="0" cy="0"/>
          <a:chOff x="0" y="0"/>
          <a:chExt cx="0" cy="0"/>
        </a:xfrm>
      </p:grpSpPr>
      <p:sp>
        <p:nvSpPr>
          <p:cNvPr id="389" name="Google Shape;389;p68"/>
          <p:cNvSpPr txBox="1">
            <a:spLocks noGrp="1"/>
          </p:cNvSpPr>
          <p:nvPr>
            <p:ph type="title"/>
          </p:nvPr>
        </p:nvSpPr>
        <p:spPr>
          <a:xfrm>
            <a:off x="442913" y="432001"/>
            <a:ext cx="11306100" cy="13872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90" name="Google Shape;390;p68"/>
          <p:cNvSpPr txBox="1">
            <a:spLocks noGrp="1"/>
          </p:cNvSpPr>
          <p:nvPr>
            <p:ph type="body" idx="1"/>
          </p:nvPr>
        </p:nvSpPr>
        <p:spPr>
          <a:xfrm>
            <a:off x="442913" y="2103438"/>
            <a:ext cx="11306100" cy="40689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91" name="Google Shape;391;p68"/>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b="0" i="0" u="none" strike="noStrike" cap="none">
                <a:solidFill>
                  <a:schemeClr val="dk1"/>
                </a:solidFill>
                <a:latin typeface="Arial"/>
                <a:ea typeface="Arial"/>
                <a:cs typeface="Arial"/>
                <a:sym typeface="Arial"/>
              </a:defRPr>
            </a:lvl1pPr>
            <a:lvl2pPr marL="0" marR="0" lvl="1" indent="0" algn="r" rtl="0">
              <a:spcBef>
                <a:spcPts val="0"/>
              </a:spcBef>
              <a:buNone/>
              <a:defRPr sz="750" b="0" i="0" u="none" strike="noStrike" cap="none">
                <a:solidFill>
                  <a:schemeClr val="dk1"/>
                </a:solidFill>
                <a:latin typeface="Arial"/>
                <a:ea typeface="Arial"/>
                <a:cs typeface="Arial"/>
                <a:sym typeface="Arial"/>
              </a:defRPr>
            </a:lvl2pPr>
            <a:lvl3pPr marL="0" marR="0" lvl="2" indent="0" algn="r" rtl="0">
              <a:spcBef>
                <a:spcPts val="0"/>
              </a:spcBef>
              <a:buNone/>
              <a:defRPr sz="750" b="0" i="0" u="none" strike="noStrike" cap="none">
                <a:solidFill>
                  <a:schemeClr val="dk1"/>
                </a:solidFill>
                <a:latin typeface="Arial"/>
                <a:ea typeface="Arial"/>
                <a:cs typeface="Arial"/>
                <a:sym typeface="Arial"/>
              </a:defRPr>
            </a:lvl3pPr>
            <a:lvl4pPr marL="0" marR="0" lvl="3" indent="0" algn="r" rtl="0">
              <a:spcBef>
                <a:spcPts val="0"/>
              </a:spcBef>
              <a:buNone/>
              <a:defRPr sz="750" b="0" i="0" u="none" strike="noStrike" cap="none">
                <a:solidFill>
                  <a:schemeClr val="dk1"/>
                </a:solidFill>
                <a:latin typeface="Arial"/>
                <a:ea typeface="Arial"/>
                <a:cs typeface="Arial"/>
                <a:sym typeface="Arial"/>
              </a:defRPr>
            </a:lvl4pPr>
            <a:lvl5pPr marL="0" marR="0" lvl="4" indent="0" algn="r" rtl="0">
              <a:spcBef>
                <a:spcPts val="0"/>
              </a:spcBef>
              <a:buNone/>
              <a:defRPr sz="750" b="0" i="0" u="none" strike="noStrike" cap="none">
                <a:solidFill>
                  <a:schemeClr val="dk1"/>
                </a:solidFill>
                <a:latin typeface="Arial"/>
                <a:ea typeface="Arial"/>
                <a:cs typeface="Arial"/>
                <a:sym typeface="Arial"/>
              </a:defRPr>
            </a:lvl5pPr>
            <a:lvl6pPr marL="0" marR="0" lvl="5" indent="0" algn="r" rtl="0">
              <a:spcBef>
                <a:spcPts val="0"/>
              </a:spcBef>
              <a:buNone/>
              <a:defRPr sz="750" b="0" i="0" u="none" strike="noStrike" cap="none">
                <a:solidFill>
                  <a:schemeClr val="dk1"/>
                </a:solidFill>
                <a:latin typeface="Arial"/>
                <a:ea typeface="Arial"/>
                <a:cs typeface="Arial"/>
                <a:sym typeface="Arial"/>
              </a:defRPr>
            </a:lvl6pPr>
            <a:lvl7pPr marL="0" marR="0" lvl="6" indent="0" algn="r" rtl="0">
              <a:spcBef>
                <a:spcPts val="0"/>
              </a:spcBef>
              <a:buNone/>
              <a:defRPr sz="750" b="0" i="0" u="none" strike="noStrike" cap="none">
                <a:solidFill>
                  <a:schemeClr val="dk1"/>
                </a:solidFill>
                <a:latin typeface="Arial"/>
                <a:ea typeface="Arial"/>
                <a:cs typeface="Arial"/>
                <a:sym typeface="Arial"/>
              </a:defRPr>
            </a:lvl7pPr>
            <a:lvl8pPr marL="0" marR="0" lvl="7" indent="0" algn="r" rtl="0">
              <a:spcBef>
                <a:spcPts val="0"/>
              </a:spcBef>
              <a:buNone/>
              <a:defRPr sz="750" b="0" i="0" u="none" strike="noStrike" cap="none">
                <a:solidFill>
                  <a:schemeClr val="dk1"/>
                </a:solidFill>
                <a:latin typeface="Arial"/>
                <a:ea typeface="Arial"/>
                <a:cs typeface="Arial"/>
                <a:sym typeface="Arial"/>
              </a:defRPr>
            </a:lvl8pPr>
            <a:lvl9pPr marL="0" marR="0" lvl="8" indent="0" algn="r" rtl="0">
              <a:spcBef>
                <a:spcPts val="0"/>
              </a:spcBef>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92" name="Google Shape;392;p68"/>
          <p:cNvSpPr txBox="1"/>
          <p:nvPr/>
        </p:nvSpPr>
        <p:spPr>
          <a:xfrm>
            <a:off x="442913" y="6492240"/>
            <a:ext cx="5473800" cy="1371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GB" sz="750" b="0" i="0" u="none" strike="noStrike" cap="none">
                <a:solidFill>
                  <a:schemeClr val="dk1"/>
                </a:solidFill>
                <a:latin typeface="Arial"/>
                <a:ea typeface="Arial"/>
                <a:cs typeface="Arial"/>
                <a:sym typeface="Arial"/>
              </a:rPr>
              <a:t>PwC</a:t>
            </a:r>
            <a:endParaRPr/>
          </a:p>
        </p:txBody>
      </p:sp>
      <p:sp>
        <p:nvSpPr>
          <p:cNvPr id="393" name="Google Shape;393;p68"/>
          <p:cNvSpPr txBox="1"/>
          <p:nvPr/>
        </p:nvSpPr>
        <p:spPr>
          <a:xfrm>
            <a:off x="442913" y="6355080"/>
            <a:ext cx="5473800" cy="1371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GB" sz="750" b="0" i="0" u="none" strike="noStrike" cap="none">
                <a:solidFill>
                  <a:schemeClr val="dk1"/>
                </a:solidFill>
                <a:latin typeface="Arial"/>
                <a:ea typeface="Arial"/>
                <a:cs typeface="Arial"/>
                <a:sym typeface="Arial"/>
              </a:rPr>
              <a:t>Presentation Title [View &gt; Master and edit/delete on very top slide master]</a:t>
            </a:r>
            <a:endParaRPr/>
          </a:p>
        </p:txBody>
      </p:sp>
      <p:sp>
        <p:nvSpPr>
          <p:cNvPr id="394" name="Google Shape;394;p68"/>
          <p:cNvSpPr txBox="1"/>
          <p:nvPr/>
        </p:nvSpPr>
        <p:spPr>
          <a:xfrm>
            <a:off x="8218488" y="6355080"/>
            <a:ext cx="3530700" cy="1371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en-GB" sz="750" b="0" i="0" u="none" strike="noStrike" cap="none">
                <a:solidFill>
                  <a:schemeClr val="dk1"/>
                </a:solidFill>
                <a:latin typeface="Arial"/>
                <a:ea typeface="Arial"/>
                <a:cs typeface="Arial"/>
                <a:sym typeface="Arial"/>
              </a:rPr>
              <a:t>Date [View &gt; Master and edit/delete on very top slide master]</a:t>
            </a:r>
            <a:endParaRPr/>
          </a:p>
        </p:txBody>
      </p:sp>
    </p:spTree>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 id="2147483744" r:id="rId31"/>
    <p:sldLayoutId id="2147483745" r:id="rId32"/>
    <p:sldLayoutId id="2147483746" r:id="rId33"/>
    <p:sldLayoutId id="2147483747" r:id="rId34"/>
    <p:sldLayoutId id="2147483748" r:id="rId35"/>
    <p:sldLayoutId id="2147483749" r:id="rId36"/>
    <p:sldLayoutId id="2147483750" r:id="rId37"/>
    <p:sldLayoutId id="2147483751" r:id="rId38"/>
    <p:sldLayoutId id="2147483752" r:id="rId39"/>
    <p:sldLayoutId id="2147483753" r:id="rId40"/>
    <p:sldLayoutId id="2147483754" r:id="rId41"/>
    <p:sldLayoutId id="2147483755" r:id="rId42"/>
    <p:sldLayoutId id="2147483756" r:id="rId43"/>
    <p:sldLayoutId id="2147483757" r:id="rId44"/>
    <p:sldLayoutId id="2147483758" r:id="rId45"/>
    <p:sldLayoutId id="2147483759" r:id="rId46"/>
    <p:sldLayoutId id="2147483760" r:id="rId47"/>
    <p:sldLayoutId id="2147483761" r:id="rId48"/>
    <p:sldLayoutId id="2147483762" r:id="rId49"/>
    <p:sldLayoutId id="2147483763" r:id="rId50"/>
    <p:sldLayoutId id="2147483764" r:id="rId51"/>
    <p:sldLayoutId id="2147483765" r:id="rId52"/>
    <p:sldLayoutId id="2147483766" r:id="rId53"/>
    <p:sldLayoutId id="2147483767" r:id="rId54"/>
    <p:sldLayoutId id="2147483768" r:id="rId55"/>
    <p:sldLayoutId id="2147483769" r:id="rId56"/>
    <p:sldLayoutId id="2147483770" r:id="rId57"/>
    <p:sldLayoutId id="2147483771" r:id="rId58"/>
    <p:sldLayoutId id="2147483772" r:id="rId59"/>
    <p:sldLayoutId id="2147483773" r:id="rId60"/>
    <p:sldLayoutId id="2147483774" r:id="rId61"/>
    <p:sldLayoutId id="2147483775" r:id="rId62"/>
    <p:sldLayoutId id="2147483776" r:id="rId63"/>
    <p:sldLayoutId id="2147483777" r:id="rId64"/>
    <p:sldLayoutId id="2147483778" r:id="rId65"/>
    <p:sldLayoutId id="2147483779" r:id="rId6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pos="279">
          <p15:clr>
            <a:srgbClr val="F26B43"/>
          </p15:clr>
        </p15:guide>
        <p15:guide id="3" pos="7401">
          <p15:clr>
            <a:srgbClr val="F26B43"/>
          </p15:clr>
        </p15:guide>
        <p15:guide id="4" pos="3953">
          <p15:clr>
            <a:srgbClr val="F26B43"/>
          </p15:clr>
        </p15:guide>
        <p15:guide id="5" pos="3727">
          <p15:clr>
            <a:srgbClr val="F26B43"/>
          </p15:clr>
        </p15:guide>
        <p15:guide id="6" orient="horz" pos="3888">
          <p15:clr>
            <a:srgbClr val="F26B43"/>
          </p15:clr>
        </p15:guide>
        <p15:guide id="7" pos="2726">
          <p15:clr>
            <a:srgbClr val="F26B43"/>
          </p15:clr>
        </p15:guide>
        <p15:guide id="8" pos="2502">
          <p15:clr>
            <a:srgbClr val="F26B43"/>
          </p15:clr>
        </p15:guide>
        <p15:guide id="9" pos="4952">
          <p15:clr>
            <a:srgbClr val="F26B43"/>
          </p15:clr>
        </p15:guide>
        <p15:guide id="10" pos="5177">
          <p15:clr>
            <a:srgbClr val="F26B43"/>
          </p15:clr>
        </p15:guide>
        <p15:guide id="11" orient="horz" pos="2160">
          <p15:clr>
            <a:srgbClr val="F26B43"/>
          </p15:clr>
        </p15:guide>
        <p15:guide id="12" orient="horz" pos="1325">
          <p15:clr>
            <a:srgbClr val="F26B43"/>
          </p15:clr>
        </p15:guide>
        <p15:guide id="13" orient="horz" pos="1146">
          <p15:clr>
            <a:srgbClr val="F26B43"/>
          </p15:clr>
        </p15:guide>
        <p15:guide id="14" orient="horz" pos="27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8.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135"/>
          <p:cNvSpPr txBox="1">
            <a:spLocks noGrp="1"/>
          </p:cNvSpPr>
          <p:nvPr>
            <p:ph type="ctrTitle"/>
          </p:nvPr>
        </p:nvSpPr>
        <p:spPr>
          <a:xfrm>
            <a:off x="442912" y="428625"/>
            <a:ext cx="7418388" cy="2651760"/>
          </a:xfrm>
          <a:prstGeom prst="rect">
            <a:avLst/>
          </a:prstGeom>
          <a:noFill/>
          <a:ln>
            <a:noFill/>
          </a:ln>
        </p:spPr>
        <p:txBody>
          <a:bodyPr spcFirstLastPara="1" wrap="square" lIns="0" tIns="0" rIns="0" bIns="0" anchor="t" anchorCtr="0">
            <a:noAutofit/>
          </a:bodyPr>
          <a:lstStyle/>
          <a:p>
            <a:pPr marL="0" marR="0" lvl="0" indent="0" algn="l" rtl="0">
              <a:lnSpc>
                <a:spcPct val="85000"/>
              </a:lnSpc>
              <a:spcBef>
                <a:spcPts val="0"/>
              </a:spcBef>
              <a:spcAft>
                <a:spcPts val="0"/>
              </a:spcAft>
              <a:buClr>
                <a:schemeClr val="lt1"/>
              </a:buClr>
              <a:buSzPts val="6000"/>
              <a:buFont typeface="Georgia"/>
              <a:buNone/>
            </a:pPr>
            <a:r>
              <a:rPr lang="en-GB" sz="5500"/>
              <a:t>Uppföljande granskning</a:t>
            </a:r>
            <a:endParaRPr sz="5500"/>
          </a:p>
          <a:p>
            <a:pPr marL="0" marR="0" lvl="0" indent="0" algn="l" rtl="0">
              <a:lnSpc>
                <a:spcPct val="85000"/>
              </a:lnSpc>
              <a:spcBef>
                <a:spcPts val="1000"/>
              </a:spcBef>
              <a:spcAft>
                <a:spcPts val="0"/>
              </a:spcAft>
              <a:buClr>
                <a:schemeClr val="lt1"/>
              </a:buClr>
              <a:buSzPts val="6000"/>
              <a:buFont typeface="Georgia"/>
              <a:buNone/>
            </a:pPr>
            <a:r>
              <a:rPr lang="en-GB" sz="5500"/>
              <a:t>Personal- och kompetensförsörjning</a:t>
            </a:r>
            <a:endParaRPr sz="5500"/>
          </a:p>
          <a:p>
            <a:pPr marL="0" marR="0" lvl="0" indent="0" algn="l" rtl="0">
              <a:lnSpc>
                <a:spcPct val="85000"/>
              </a:lnSpc>
              <a:spcBef>
                <a:spcPts val="0"/>
              </a:spcBef>
              <a:spcAft>
                <a:spcPts val="0"/>
              </a:spcAft>
              <a:buClr>
                <a:schemeClr val="lt1"/>
              </a:buClr>
              <a:buSzPts val="6000"/>
              <a:buFont typeface="Georgia"/>
              <a:buNone/>
            </a:pPr>
            <a:endParaRPr/>
          </a:p>
        </p:txBody>
      </p:sp>
      <p:sp>
        <p:nvSpPr>
          <p:cNvPr id="772" name="Google Shape;772;p135"/>
          <p:cNvSpPr txBox="1">
            <a:spLocks noGrp="1"/>
          </p:cNvSpPr>
          <p:nvPr>
            <p:ph type="subTitle" idx="1"/>
          </p:nvPr>
        </p:nvSpPr>
        <p:spPr>
          <a:xfrm>
            <a:off x="442914" y="3749040"/>
            <a:ext cx="5473700" cy="59436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1400"/>
              <a:buFont typeface="Arial"/>
              <a:buNone/>
            </a:pPr>
            <a:r>
              <a:rPr lang="en-GB" b="1"/>
              <a:t>Revisionsrapport</a:t>
            </a:r>
            <a:endParaRPr b="1"/>
          </a:p>
          <a:p>
            <a:pPr marL="0" lvl="0" indent="0" algn="l" rtl="0">
              <a:spcBef>
                <a:spcPts val="0"/>
              </a:spcBef>
              <a:spcAft>
                <a:spcPts val="0"/>
              </a:spcAft>
              <a:buClr>
                <a:schemeClr val="lt1"/>
              </a:buClr>
              <a:buSzPts val="1400"/>
              <a:buFont typeface="Arial"/>
              <a:buNone/>
            </a:pPr>
            <a:r>
              <a:rPr lang="en-GB"/>
              <a:t>Pajala kommun</a:t>
            </a:r>
            <a:endParaRPr/>
          </a:p>
          <a:p>
            <a:pPr marL="0" lvl="0" indent="0" algn="l" rtl="0">
              <a:spcBef>
                <a:spcPts val="0"/>
              </a:spcBef>
              <a:spcAft>
                <a:spcPts val="0"/>
              </a:spcAft>
              <a:buClr>
                <a:schemeClr val="lt1"/>
              </a:buClr>
              <a:buSzPts val="1400"/>
              <a:buFont typeface="Arial"/>
              <a:buNone/>
            </a:pPr>
            <a:r>
              <a:rPr lang="en-GB"/>
              <a:t>Juni 2020</a:t>
            </a:r>
            <a:endParaRPr/>
          </a:p>
          <a:p>
            <a:pPr marL="0" marR="0" lvl="0" indent="0" algn="l" rtl="0">
              <a:lnSpc>
                <a:spcPct val="100000"/>
              </a:lnSpc>
              <a:spcBef>
                <a:spcPts val="0"/>
              </a:spcBef>
              <a:spcAft>
                <a:spcPts val="0"/>
              </a:spcAft>
              <a:buClr>
                <a:schemeClr val="lt1"/>
              </a:buClr>
              <a:buSzPts val="1600"/>
              <a:buFont typeface="Arial"/>
              <a:buNone/>
            </a:pPr>
            <a:endParaRPr/>
          </a:p>
        </p:txBody>
      </p:sp>
      <p:sp>
        <p:nvSpPr>
          <p:cNvPr id="773" name="Google Shape;773;p135"/>
          <p:cNvSpPr txBox="1"/>
          <p:nvPr/>
        </p:nvSpPr>
        <p:spPr>
          <a:xfrm>
            <a:off x="8413700" y="5827800"/>
            <a:ext cx="3511200" cy="68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Projektledare: Christer Marklund</a:t>
            </a:r>
            <a:endParaRPr/>
          </a:p>
          <a:p>
            <a:pPr marL="0" lvl="0" indent="0" algn="l" rtl="0">
              <a:spcBef>
                <a:spcPts val="0"/>
              </a:spcBef>
              <a:spcAft>
                <a:spcPts val="0"/>
              </a:spcAft>
              <a:buNone/>
            </a:pPr>
            <a:r>
              <a:rPr lang="en-GB"/>
              <a:t>Projektmedarbetare: Jonathan Melkko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144"/>
          <p:cNvSpPr txBox="1">
            <a:spLocks noGrp="1"/>
          </p:cNvSpPr>
          <p:nvPr>
            <p:ph type="title"/>
          </p:nvPr>
        </p:nvSpPr>
        <p:spPr>
          <a:xfrm>
            <a:off x="442913" y="432000"/>
            <a:ext cx="11306100" cy="13872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sz="2800"/>
              <a:t>Tidigare granskning</a:t>
            </a:r>
            <a:endParaRPr sz="2800"/>
          </a:p>
          <a:p>
            <a:pPr marL="0" lvl="0" indent="0" algn="l" rtl="0">
              <a:spcBef>
                <a:spcPts val="0"/>
              </a:spcBef>
              <a:spcAft>
                <a:spcPts val="0"/>
              </a:spcAft>
              <a:buNone/>
            </a:pPr>
            <a:endParaRPr/>
          </a:p>
        </p:txBody>
      </p:sp>
      <p:sp>
        <p:nvSpPr>
          <p:cNvPr id="843" name="Google Shape;843;p144"/>
          <p:cNvSpPr txBox="1">
            <a:spLocks noGrp="1"/>
          </p:cNvSpPr>
          <p:nvPr>
            <p:ph type="body" idx="1"/>
          </p:nvPr>
        </p:nvSpPr>
        <p:spPr>
          <a:xfrm>
            <a:off x="442925" y="984976"/>
            <a:ext cx="11306100" cy="5191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2014 granskade de förtroendevalda revisorerna i Pajala kommun om kommunstyrelsen vidtagit åtgärder mot bakgrund av revisorernas tidigare granskning gällande personal- och kompetensförsörjning (2012), samt om socialnämnden följer kommunövergripande personalpolitiska riktlinjer gällande kompetensförsörjning.</a:t>
            </a:r>
            <a:endParaRPr/>
          </a:p>
          <a:p>
            <a:pPr marL="0" lvl="0" indent="0" algn="l" rtl="0">
              <a:spcBef>
                <a:spcPts val="600"/>
              </a:spcBef>
              <a:spcAft>
                <a:spcPts val="0"/>
              </a:spcAft>
              <a:buNone/>
            </a:pPr>
            <a:r>
              <a:rPr lang="en-GB"/>
              <a:t>Den sammanfattande bedömningen var att kommunstyrelsen har vidtagit vissa åtgärder mot bakgrund av tidigare granskning. Samtidigt konstaterades att kommunstyrelsen bör arbeta för en tydligare styrning och uppföljning av det personalpolitiska området, och stärka den interna kontrollen inom området.</a:t>
            </a:r>
            <a:endParaRPr/>
          </a:p>
          <a:p>
            <a:pPr marL="0" lvl="0" indent="0" algn="l" rtl="0">
              <a:spcBef>
                <a:spcPts val="600"/>
              </a:spcBef>
              <a:spcAft>
                <a:spcPts val="0"/>
              </a:spcAft>
              <a:buNone/>
            </a:pPr>
            <a:r>
              <a:rPr lang="en-GB"/>
              <a:t>Styrelsens övergripande ansvar för personalpolitiken ställer krav på initiativ till ett mer kommungemensamt arbete gällande aktiviteter inom kompetensförsörjningsområdet. Nuvarande brist på kompetens inom äldreomsorgen är en viktig signal som bör tas på största allvar. Kommunen behöver som arbetsgivare säkerställa att tillgång till kompetens finns ur ett långsiktigt kompetensförsörjningsperspektiv för att kommunens verksamheter ska kunna fullfölja sitt kommunala uppdrag till avsedd kvalitet och kostnad.</a:t>
            </a:r>
            <a:endParaRPr/>
          </a:p>
          <a:p>
            <a:pPr marL="0" lvl="0" indent="0" algn="l" rtl="0">
              <a:spcBef>
                <a:spcPts val="600"/>
              </a:spcBef>
              <a:spcAft>
                <a:spcPts val="0"/>
              </a:spcAft>
              <a:buNone/>
            </a:pPr>
            <a:r>
              <a:rPr lang="en-GB"/>
              <a:t>Socialnämnden bedömdes ha kännedom om kommunövergripande riktlinjer för det kortsiktiga rekryteringsarbetet. Samtidigt konstaterades att en strukturerad intern kontroll vad gäller efterlevnad av personalpolitiska riktlinjer inom socialnämndens område inte sker. Här menade revisorerna att nämnden bör ta initiativ till aktiviteter som stärker den interna kontrollen särskilt vad gäller personalpolitiska riktlinjer för kompetensförsörjning.</a:t>
            </a:r>
            <a:endParaRPr/>
          </a:p>
          <a:p>
            <a:pPr marL="0" lvl="0" indent="0" algn="l" rtl="0">
              <a:spcBef>
                <a:spcPts val="600"/>
              </a:spcBef>
              <a:spcAft>
                <a:spcPts val="0"/>
              </a:spcAft>
              <a:buNone/>
            </a:pPr>
            <a:r>
              <a:rPr lang="en-GB"/>
              <a:t>Revisorerna noterade att nämnden har fått information om att vikariebrist inom äldreomsorgen ger ökade kostnader, och nämnden bör därför ta fram och genomföra ytterligare aktiviteter inom kompetensförsörjningsområdet. Revisorerna såg i sammanhanget att det engagemang ansvariga chefer hade gällande en långsiktig kompetensförsörjning var en styrka och tillgång för nämnden som borde tas till vara.</a:t>
            </a:r>
            <a:endParaRPr/>
          </a:p>
          <a:p>
            <a:pPr marL="0" lvl="0" indent="0" algn="l" rtl="0">
              <a:spcBef>
                <a:spcPts val="600"/>
              </a:spcBef>
              <a:spcAft>
                <a:spcPts val="600"/>
              </a:spcAft>
              <a:buNone/>
            </a:pPr>
            <a:endParaRPr/>
          </a:p>
        </p:txBody>
      </p:sp>
      <p:sp>
        <p:nvSpPr>
          <p:cNvPr id="844" name="Google Shape;844;p144"/>
          <p:cNvSpPr txBox="1">
            <a:spLocks noGrp="1"/>
          </p:cNvSpPr>
          <p:nvPr>
            <p:ph type="sldNum" idx="12"/>
          </p:nvPr>
        </p:nvSpPr>
        <p:spPr>
          <a:xfrm>
            <a:off x="8218489" y="6492240"/>
            <a:ext cx="3530700" cy="1371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145"/>
          <p:cNvSpPr txBox="1">
            <a:spLocks noGrp="1"/>
          </p:cNvSpPr>
          <p:nvPr>
            <p:ph type="title"/>
          </p:nvPr>
        </p:nvSpPr>
        <p:spPr>
          <a:xfrm>
            <a:off x="442913" y="432000"/>
            <a:ext cx="11306100" cy="13872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sz="2800"/>
              <a:t>Styrelsens ansvar</a:t>
            </a:r>
            <a:endParaRPr sz="2800"/>
          </a:p>
          <a:p>
            <a:pPr marL="0" lvl="0" indent="0" algn="l" rtl="0">
              <a:spcBef>
                <a:spcPts val="0"/>
              </a:spcBef>
              <a:spcAft>
                <a:spcPts val="0"/>
              </a:spcAft>
              <a:buNone/>
            </a:pPr>
            <a:endParaRPr/>
          </a:p>
        </p:txBody>
      </p:sp>
      <p:sp>
        <p:nvSpPr>
          <p:cNvPr id="851" name="Google Shape;851;p145"/>
          <p:cNvSpPr txBox="1">
            <a:spLocks noGrp="1"/>
          </p:cNvSpPr>
          <p:nvPr>
            <p:ph type="body" idx="1"/>
          </p:nvPr>
        </p:nvSpPr>
        <p:spPr>
          <a:xfrm>
            <a:off x="442925" y="984976"/>
            <a:ext cx="11306100" cy="5191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Av kommunallagen (KL) 6:6 framgår bl.a. att nämnderna (styrelsen) var och en inom sitt område ska se till att verksamheten bedrivs i enlighet med de mål och riktlinjer som fullmäktige har bestämt, samt de bestämmelser i lag eller annan författning som gäller för verksamheten. De ska också se till att den interna kontrollen är tillräcklig och att verksamheten bedrivs på ett i övrigt tillfredsställande sätt.</a:t>
            </a:r>
            <a:endParaRPr/>
          </a:p>
          <a:p>
            <a:pPr marL="0" lvl="0" indent="0" algn="l" rtl="0">
              <a:spcBef>
                <a:spcPts val="600"/>
              </a:spcBef>
              <a:spcAft>
                <a:spcPts val="0"/>
              </a:spcAft>
              <a:buClr>
                <a:schemeClr val="dk1"/>
              </a:buClr>
              <a:buSzPts val="1100"/>
              <a:buFont typeface="Arial"/>
              <a:buNone/>
            </a:pPr>
            <a:r>
              <a:rPr lang="en-GB"/>
              <a:t>Den interna kontrollen kan avse ansvar och befogenheter, system och administrativa rutiner. Syftet med den interna kontrollen är att bidra till att ändamålsenligheten i verksamheten stärks och att verksamheten bedrivs effektiv och säkert.</a:t>
            </a:r>
            <a:endParaRPr/>
          </a:p>
          <a:p>
            <a:pPr marL="0" lvl="0" indent="0" algn="l" rtl="0">
              <a:spcBef>
                <a:spcPts val="600"/>
              </a:spcBef>
              <a:spcAft>
                <a:spcPts val="0"/>
              </a:spcAft>
              <a:buClr>
                <a:schemeClr val="dk1"/>
              </a:buClr>
              <a:buSzPts val="1100"/>
              <a:buFont typeface="Arial"/>
              <a:buNone/>
            </a:pPr>
            <a:r>
              <a:rPr lang="en-GB"/>
              <a:t>Enligt kommunstyrelsens reglemente, antagen av kommunfullmäktige 2020-02-24 § 4, leder och samordnar styrelsen planering och uppföljning av kommunens ekonomi och verksamheter. I det arbetet ingår även personalpolitiken. I reglementet, 3 §, regleras även styrelsens styrfunktion där det bl.a. ingår att leda arbetet med och samordna utformningen av övergripande mål, riktlinjer och ramar för en styrning av hela den kommunala verksamheten samt att framställa målfrågor. Likt ovan nämnt kring reglementets riktlinjer för styrning, regleras även uppföljningen och inom vilka riktlinjer denna ska ske. Enligt styrelsens reglemente, 3 §, ska styrelsen bl.a. övervaka att mål och planer för verksamheterna efterlevs och att förvaltningen sker rationellt.</a:t>
            </a:r>
            <a:endParaRPr/>
          </a:p>
          <a:p>
            <a:pPr marL="0" lvl="0" indent="0" algn="l" rtl="0">
              <a:spcBef>
                <a:spcPts val="600"/>
              </a:spcBef>
              <a:spcAft>
                <a:spcPts val="0"/>
              </a:spcAft>
              <a:buNone/>
            </a:pPr>
            <a:endParaRPr/>
          </a:p>
          <a:p>
            <a:pPr marL="0" lvl="0" indent="0" algn="l" rtl="0">
              <a:spcBef>
                <a:spcPts val="600"/>
              </a:spcBef>
              <a:spcAft>
                <a:spcPts val="600"/>
              </a:spcAft>
              <a:buNone/>
            </a:pPr>
            <a:endParaRPr/>
          </a:p>
        </p:txBody>
      </p:sp>
      <p:sp>
        <p:nvSpPr>
          <p:cNvPr id="852" name="Google Shape;852;p145"/>
          <p:cNvSpPr txBox="1">
            <a:spLocks noGrp="1"/>
          </p:cNvSpPr>
          <p:nvPr>
            <p:ph type="sldNum" idx="12"/>
          </p:nvPr>
        </p:nvSpPr>
        <p:spPr>
          <a:xfrm>
            <a:off x="8218489" y="6492240"/>
            <a:ext cx="3530700" cy="1371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146"/>
          <p:cNvSpPr txBox="1">
            <a:spLocks noGrp="1"/>
          </p:cNvSpPr>
          <p:nvPr>
            <p:ph type="title"/>
          </p:nvPr>
        </p:nvSpPr>
        <p:spPr>
          <a:xfrm>
            <a:off x="442913" y="432000"/>
            <a:ext cx="11306100" cy="13872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sz="2800"/>
              <a:t>Iakttagelser och bedömningar</a:t>
            </a:r>
            <a:endParaRPr sz="2800"/>
          </a:p>
          <a:p>
            <a:pPr marL="0" lvl="0" indent="0" algn="l" rtl="0">
              <a:spcBef>
                <a:spcPts val="0"/>
              </a:spcBef>
              <a:spcAft>
                <a:spcPts val="0"/>
              </a:spcAft>
              <a:buNone/>
            </a:pPr>
            <a:endParaRPr/>
          </a:p>
        </p:txBody>
      </p:sp>
      <p:sp>
        <p:nvSpPr>
          <p:cNvPr id="859" name="Google Shape;859;p146"/>
          <p:cNvSpPr txBox="1">
            <a:spLocks noGrp="1"/>
          </p:cNvSpPr>
          <p:nvPr>
            <p:ph type="sldNum" idx="12"/>
          </p:nvPr>
        </p:nvSpPr>
        <p:spPr>
          <a:xfrm>
            <a:off x="8218489" y="6492240"/>
            <a:ext cx="3530700" cy="1371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12</a:t>
            </a:fld>
            <a:endParaRPr/>
          </a:p>
        </p:txBody>
      </p:sp>
      <p:graphicFrame>
        <p:nvGraphicFramePr>
          <p:cNvPr id="860" name="Google Shape;860;p146"/>
          <p:cNvGraphicFramePr/>
          <p:nvPr/>
        </p:nvGraphicFramePr>
        <p:xfrm>
          <a:off x="442925" y="1701225"/>
          <a:ext cx="3000000" cy="3000000"/>
        </p:xfrm>
        <a:graphic>
          <a:graphicData uri="http://schemas.openxmlformats.org/drawingml/2006/table">
            <a:tbl>
              <a:tblPr>
                <a:noFill/>
                <a:tableStyleId>{FB240B08-9182-49E3-95E3-9142CBA0E44E}</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GB" b="1">
                          <a:solidFill>
                            <a:srgbClr val="D04A02"/>
                          </a:solidFill>
                        </a:rPr>
                        <a:t>Av revisorer lämnade rekommendationer 2014</a:t>
                      </a:r>
                      <a:endParaRPr b="1">
                        <a:solidFill>
                          <a:srgbClr val="D04A02"/>
                        </a:solidFill>
                      </a:endParaRPr>
                    </a:p>
                  </a:txBody>
                  <a:tcPr marL="91425" marR="91425" marT="91425" marB="91425"/>
                </a:tc>
                <a:tc>
                  <a:txBody>
                    <a:bodyPr/>
                    <a:lstStyle/>
                    <a:p>
                      <a:pPr marL="0" lvl="0" indent="0" algn="l" rtl="0">
                        <a:spcBef>
                          <a:spcPts val="0"/>
                        </a:spcBef>
                        <a:spcAft>
                          <a:spcPts val="0"/>
                        </a:spcAft>
                        <a:buNone/>
                      </a:pPr>
                      <a:r>
                        <a:rPr lang="en-GB" b="1">
                          <a:solidFill>
                            <a:srgbClr val="D04A02"/>
                          </a:solidFill>
                        </a:rPr>
                        <a:t>Personalutskottets beslut/svar 2015</a:t>
                      </a:r>
                      <a:endParaRPr b="1">
                        <a:solidFill>
                          <a:srgbClr val="D04A02"/>
                        </a:solidFill>
                      </a:endParaRPr>
                    </a:p>
                  </a:txBody>
                  <a:tcPr marL="91425" marR="91425" marT="91425" marB="91425"/>
                </a:tc>
                <a:tc>
                  <a:txBody>
                    <a:bodyPr/>
                    <a:lstStyle/>
                    <a:p>
                      <a:pPr marL="0" lvl="0" indent="0" algn="l" rtl="0">
                        <a:spcBef>
                          <a:spcPts val="0"/>
                        </a:spcBef>
                        <a:spcAft>
                          <a:spcPts val="0"/>
                        </a:spcAft>
                        <a:buNone/>
                      </a:pPr>
                      <a:r>
                        <a:rPr lang="en-GB" b="1">
                          <a:solidFill>
                            <a:srgbClr val="D04A02"/>
                          </a:solidFill>
                        </a:rPr>
                        <a:t>Aktuellt läge 2020</a:t>
                      </a:r>
                      <a:endParaRPr b="1">
                        <a:solidFill>
                          <a:srgbClr val="D04A02"/>
                        </a:solidFill>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GB"/>
                        <a:t>Styrning och uppföljning genom mål för det personalpolitiska området</a:t>
                      </a:r>
                      <a:endParaRPr/>
                    </a:p>
                  </a:txBody>
                  <a:tcPr marL="91425" marR="91425" marT="91425" marB="91425"/>
                </a:tc>
                <a:tc rowSpan="3">
                  <a:txBody>
                    <a:bodyPr/>
                    <a:lstStyle/>
                    <a:p>
                      <a:pPr marL="0" lvl="0" indent="0" algn="l" rtl="0">
                        <a:spcBef>
                          <a:spcPts val="0"/>
                        </a:spcBef>
                        <a:spcAft>
                          <a:spcPts val="0"/>
                        </a:spcAft>
                        <a:buNone/>
                      </a:pPr>
                      <a:r>
                        <a:rPr lang="en-GB">
                          <a:solidFill>
                            <a:schemeClr val="dk1"/>
                          </a:solidFill>
                        </a:rPr>
                        <a:t>Personalutskottet uppdrog till förvaltningen att utarbeta förslag till mätbara mål utifrån vision 2015. Förslag på mätbara mål mot visionen 2015 och framåt med inriktning mot personal-</a:t>
                      </a:r>
                      <a:endParaRPr>
                        <a:solidFill>
                          <a:schemeClr val="dk1"/>
                        </a:solidFill>
                      </a:endParaRPr>
                    </a:p>
                    <a:p>
                      <a:pPr marL="0" lvl="0" indent="0" algn="l" rtl="0">
                        <a:spcBef>
                          <a:spcPts val="0"/>
                        </a:spcBef>
                        <a:spcAft>
                          <a:spcPts val="0"/>
                        </a:spcAft>
                        <a:buNone/>
                      </a:pPr>
                      <a:r>
                        <a:rPr lang="en-GB">
                          <a:solidFill>
                            <a:schemeClr val="dk1"/>
                          </a:solidFill>
                        </a:rPr>
                        <a:t>försörjning främst inom vården överlämnas till KS för antagande. Beslut/svar från KS saknas.</a:t>
                      </a:r>
                      <a:endParaRPr/>
                    </a:p>
                  </a:txBody>
                  <a:tcPr marL="91425" marR="91425" marT="91425" marB="91425"/>
                </a:tc>
                <a:tc rowSpan="3">
                  <a:txBody>
                    <a:bodyPr/>
                    <a:lstStyle/>
                    <a:p>
                      <a:pPr marL="0" lvl="0" indent="0" algn="l" rtl="0">
                        <a:spcBef>
                          <a:spcPts val="0"/>
                        </a:spcBef>
                        <a:spcAft>
                          <a:spcPts val="0"/>
                        </a:spcAft>
                        <a:buNone/>
                      </a:pPr>
                      <a:r>
                        <a:rPr lang="en-GB"/>
                        <a:t>Se iakttagelser under respektive område.</a:t>
                      </a:r>
                      <a:endParaRPr/>
                    </a:p>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Clr>
                          <a:schemeClr val="dk1"/>
                        </a:buClr>
                        <a:buSzPts val="1100"/>
                        <a:buFont typeface="Arial"/>
                        <a:buNone/>
                      </a:pPr>
                      <a:r>
                        <a:rPr lang="en-GB">
                          <a:solidFill>
                            <a:schemeClr val="dk1"/>
                          </a:solidFill>
                        </a:rPr>
                        <a:t>Kommungemensamma aktiviteter inom kompetensförsörjningsområdet</a:t>
                      </a:r>
                      <a:endParaRPr/>
                    </a:p>
                  </a:txBody>
                  <a:tcPr marL="91425" marR="91425" marT="91425" marB="91425"/>
                </a:tc>
                <a:tc vMerge="1">
                  <a:txBody>
                    <a:bodyPr/>
                    <a:lstStyle/>
                    <a:p>
                      <a:endParaRPr lang="sv-SE"/>
                    </a:p>
                  </a:txBody>
                  <a:tcPr/>
                </a:tc>
                <a:tc vMerge="1">
                  <a:txBody>
                    <a:bodyPr/>
                    <a:lstStyle/>
                    <a:p>
                      <a:endParaRPr lang="sv-SE"/>
                    </a:p>
                  </a:txBody>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GB">
                          <a:solidFill>
                            <a:schemeClr val="dk1"/>
                          </a:solidFill>
                        </a:rPr>
                        <a:t>Tillgång till kompetens ur ett långsiktigt kompetensförsörjningsperspektiv</a:t>
                      </a:r>
                      <a:endParaRPr/>
                    </a:p>
                  </a:txBody>
                  <a:tcPr marL="91425" marR="91425" marT="91425" marB="91425"/>
                </a:tc>
                <a:tc vMerge="1">
                  <a:txBody>
                    <a:bodyPr/>
                    <a:lstStyle/>
                    <a:p>
                      <a:endParaRPr lang="sv-SE"/>
                    </a:p>
                  </a:txBody>
                  <a:tcPr/>
                </a:tc>
                <a:tc vMerge="1">
                  <a:txBody>
                    <a:bodyPr/>
                    <a:lstStyle/>
                    <a:p>
                      <a:endParaRPr lang="sv-SE"/>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147"/>
          <p:cNvSpPr txBox="1">
            <a:spLocks noGrp="1"/>
          </p:cNvSpPr>
          <p:nvPr>
            <p:ph type="title"/>
          </p:nvPr>
        </p:nvSpPr>
        <p:spPr>
          <a:xfrm>
            <a:off x="442938" y="428625"/>
            <a:ext cx="11306100" cy="13872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sz="2800"/>
              <a:t>Iakttagelser och bedömningar</a:t>
            </a:r>
            <a:endParaRPr sz="2800"/>
          </a:p>
          <a:p>
            <a:pPr marL="0" lvl="0" indent="0" algn="l" rtl="0">
              <a:spcBef>
                <a:spcPts val="0"/>
              </a:spcBef>
              <a:spcAft>
                <a:spcPts val="0"/>
              </a:spcAft>
              <a:buNone/>
            </a:pPr>
            <a:endParaRPr/>
          </a:p>
        </p:txBody>
      </p:sp>
      <p:sp>
        <p:nvSpPr>
          <p:cNvPr id="867" name="Google Shape;867;p147"/>
          <p:cNvSpPr txBox="1">
            <a:spLocks noGrp="1"/>
          </p:cNvSpPr>
          <p:nvPr>
            <p:ph type="body" idx="1"/>
          </p:nvPr>
        </p:nvSpPr>
        <p:spPr>
          <a:xfrm>
            <a:off x="442950" y="1073575"/>
            <a:ext cx="11306100" cy="54186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sz="1400" b="1">
                <a:solidFill>
                  <a:schemeClr val="accent1"/>
                </a:solidFill>
              </a:rPr>
              <a:t>Styrning och uppföljning genom mål</a:t>
            </a:r>
            <a:endParaRPr sz="1400" b="1">
              <a:solidFill>
                <a:schemeClr val="accent1"/>
              </a:solidFill>
            </a:endParaRPr>
          </a:p>
          <a:p>
            <a:pPr marL="0" lvl="0" indent="0" algn="l" rtl="0">
              <a:spcBef>
                <a:spcPts val="600"/>
              </a:spcBef>
              <a:spcAft>
                <a:spcPts val="0"/>
              </a:spcAft>
              <a:buClr>
                <a:schemeClr val="dk1"/>
              </a:buClr>
              <a:buSzPts val="1100"/>
              <a:buFont typeface="Arial"/>
              <a:buNone/>
            </a:pPr>
            <a:r>
              <a:rPr lang="en-GB" sz="1400" i="1">
                <a:solidFill>
                  <a:schemeClr val="accent1"/>
                </a:solidFill>
              </a:rPr>
              <a:t>Iakttagelser</a:t>
            </a:r>
            <a:br>
              <a:rPr lang="en-GB" sz="1400"/>
            </a:br>
            <a:r>
              <a:rPr lang="en-GB" sz="1400" i="1"/>
              <a:t>I 2014 års granskning framkom att styrelsen bör arbeta för en tydligare styrning och uppföljning av det personalpolitiska området. Ett sätt att säkerställa en god intern kontroll för kompetensförsörjningen föreslogs vara att fastställa mål med indikatorer som är möjliga att följa upp.</a:t>
            </a:r>
            <a:endParaRPr sz="1400" i="1">
              <a:solidFill>
                <a:schemeClr val="accent1"/>
              </a:solidFill>
            </a:endParaRPr>
          </a:p>
          <a:p>
            <a:pPr marL="0" lvl="0" indent="0" algn="l" rtl="0">
              <a:spcBef>
                <a:spcPts val="1200"/>
              </a:spcBef>
              <a:spcAft>
                <a:spcPts val="0"/>
              </a:spcAft>
              <a:buClr>
                <a:schemeClr val="dk1"/>
              </a:buClr>
              <a:buSzPts val="1100"/>
              <a:buFont typeface="Arial"/>
              <a:buNone/>
            </a:pPr>
            <a:r>
              <a:rPr lang="en-GB" sz="1400"/>
              <a:t>Som svar på 2014 års granskning beslutade personalutskottet </a:t>
            </a:r>
            <a:r>
              <a:rPr lang="en-GB" sz="1400" i="1"/>
              <a:t>2015-03-23 §1</a:t>
            </a:r>
            <a:r>
              <a:rPr lang="en-GB" sz="1400"/>
              <a:t> uppdra till förvaltningen att utarbeta förslag till mätbara mål utifrån kommunens dåvarande </a:t>
            </a:r>
            <a:r>
              <a:rPr lang="en-GB" sz="1400" i="1"/>
              <a:t>Vision 2015</a:t>
            </a:r>
            <a:r>
              <a:rPr lang="en-GB" sz="1400"/>
              <a:t>. Förslag på mätbara mål för personalförsörjning främst inriktat mot vården skulle därefter överlämnas till kommunstyrelsen för antagande. Vi har inte tagit del av protokoll som styrker att styrelsen antagit dessa mål för personalförsörjning riktat mot vården.</a:t>
            </a:r>
            <a:endParaRPr sz="1400"/>
          </a:p>
          <a:p>
            <a:pPr marL="0" lvl="0" indent="0" algn="l" rtl="0">
              <a:spcBef>
                <a:spcPts val="1200"/>
              </a:spcBef>
              <a:spcAft>
                <a:spcPts val="0"/>
              </a:spcAft>
              <a:buClr>
                <a:schemeClr val="dk1"/>
              </a:buClr>
              <a:buSzPts val="1100"/>
              <a:buFont typeface="Arial"/>
              <a:buNone/>
            </a:pPr>
            <a:r>
              <a:rPr lang="en-GB" sz="1400"/>
              <a:t>Av styrelsens </a:t>
            </a:r>
            <a:r>
              <a:rPr lang="en-GB" sz="1400" i="1"/>
              <a:t>mål för åren 2015-2019</a:t>
            </a:r>
            <a:r>
              <a:rPr lang="en-GB" sz="1400"/>
              <a:t> framkommer följande mål inom området personal- och kompetensförsörjning: </a:t>
            </a:r>
            <a:endParaRPr sz="1400"/>
          </a:p>
          <a:p>
            <a:pPr marL="457200" lvl="0" indent="-317500" algn="l" rtl="0">
              <a:spcBef>
                <a:spcPts val="0"/>
              </a:spcBef>
              <a:spcAft>
                <a:spcPts val="0"/>
              </a:spcAft>
              <a:buSzPts val="1400"/>
              <a:buChar char="•"/>
            </a:pPr>
            <a:r>
              <a:rPr lang="en-GB" sz="1400" i="1"/>
              <a:t>alla erbjuds heltidsjobb</a:t>
            </a:r>
            <a:r>
              <a:rPr lang="en-GB" sz="1400"/>
              <a:t> </a:t>
            </a:r>
            <a:endParaRPr sz="1400"/>
          </a:p>
          <a:p>
            <a:pPr marL="457200" lvl="0" indent="-317500" algn="l" rtl="0">
              <a:spcBef>
                <a:spcPts val="0"/>
              </a:spcBef>
              <a:spcAft>
                <a:spcPts val="0"/>
              </a:spcAft>
              <a:buSzPts val="1400"/>
              <a:buChar char="•"/>
            </a:pPr>
            <a:r>
              <a:rPr lang="en-GB" sz="1400" i="1"/>
              <a:t>rätt kompetens</a:t>
            </a:r>
            <a:endParaRPr sz="1400" i="1"/>
          </a:p>
          <a:p>
            <a:pPr marL="457200" lvl="0" indent="-317500" algn="l" rtl="0">
              <a:spcBef>
                <a:spcPts val="0"/>
              </a:spcBef>
              <a:spcAft>
                <a:spcPts val="0"/>
              </a:spcAft>
              <a:buSzPts val="1400"/>
              <a:buChar char="•"/>
            </a:pPr>
            <a:r>
              <a:rPr lang="en-GB" sz="1400" i="1"/>
              <a:t>möjligheter till kompetensutveckling</a:t>
            </a:r>
            <a:endParaRPr sz="1400" i="1"/>
          </a:p>
          <a:p>
            <a:pPr marL="0" lvl="0" indent="0" algn="l" rtl="0">
              <a:spcBef>
                <a:spcPts val="1200"/>
              </a:spcBef>
              <a:spcAft>
                <a:spcPts val="0"/>
              </a:spcAft>
              <a:buNone/>
            </a:pPr>
            <a:r>
              <a:rPr lang="en-GB" sz="1400">
                <a:solidFill>
                  <a:srgbClr val="000000"/>
                </a:solidFill>
              </a:rPr>
              <a:t>Aktiviteter för målen finns dokumenterade. Av intervjuer framgår att kommunens HR-funktion framförallt prioriterat heltidsmålet. Av kommunens </a:t>
            </a:r>
            <a:r>
              <a:rPr lang="en-GB" sz="1400" i="1">
                <a:solidFill>
                  <a:srgbClr val="000000"/>
                </a:solidFill>
              </a:rPr>
              <a:t>årsredovisning 2019</a:t>
            </a:r>
            <a:r>
              <a:rPr lang="en-GB" sz="1400">
                <a:solidFill>
                  <a:srgbClr val="000000"/>
                </a:solidFill>
              </a:rPr>
              <a:t> framgår att heltidsmålet ska vara uppfyllt från och med år 2021. De intervjuade bedömer dock att tidsplanen inte kommer att hålla. </a:t>
            </a:r>
            <a:endParaRPr sz="1400">
              <a:solidFill>
                <a:srgbClr val="000000"/>
              </a:solidFill>
            </a:endParaRPr>
          </a:p>
          <a:p>
            <a:pPr marL="0" lvl="0" indent="0" algn="l" rtl="0">
              <a:spcBef>
                <a:spcPts val="1200"/>
              </a:spcBef>
              <a:spcAft>
                <a:spcPts val="0"/>
              </a:spcAft>
              <a:buClr>
                <a:schemeClr val="dk1"/>
              </a:buClr>
              <a:buSzPts val="1100"/>
              <a:buFont typeface="Arial"/>
              <a:buNone/>
            </a:pPr>
            <a:r>
              <a:rPr lang="en-GB" sz="1400"/>
              <a:t>I kommunens </a:t>
            </a:r>
            <a:r>
              <a:rPr lang="en-GB" sz="1400" i="1"/>
              <a:t>strategiska plan 2020-2026</a:t>
            </a:r>
            <a:r>
              <a:rPr lang="en-GB" sz="1400"/>
              <a:t> finns kommunfullmäktiges prioriterade område </a:t>
            </a:r>
            <a:r>
              <a:rPr lang="en-GB" sz="1400" i="1"/>
              <a:t>“Kommunen är en attraktiv arbetsgivare med hög service och professionalitet”</a:t>
            </a:r>
            <a:r>
              <a:rPr lang="en-GB" sz="1400"/>
              <a:t>, med tre tillhörande strategiska mål. Området är nytt för år 2020 och indikatorer för området finns ej definierade. </a:t>
            </a:r>
            <a:endParaRPr sz="1400"/>
          </a:p>
          <a:p>
            <a:pPr marL="0" lvl="0" indent="0" algn="l" rtl="0">
              <a:spcBef>
                <a:spcPts val="1200"/>
              </a:spcBef>
              <a:spcAft>
                <a:spcPts val="0"/>
              </a:spcAft>
              <a:buClr>
                <a:schemeClr val="dk1"/>
              </a:buClr>
              <a:buSzPts val="1100"/>
              <a:buFont typeface="Arial"/>
              <a:buNone/>
            </a:pPr>
            <a:r>
              <a:rPr lang="en-GB" sz="1400"/>
              <a:t>En strategi för att säkerställa tillgång till Pajalas kommunövergripande kompetens har utarbetats i dokumentet </a:t>
            </a:r>
            <a:r>
              <a:rPr lang="en-GB" sz="1400" i="1"/>
              <a:t>strategier för att säkra kompetensförsörjning</a:t>
            </a:r>
            <a:r>
              <a:rPr lang="en-GB" sz="1400"/>
              <a:t>. I strategin ingår bl.a. områdena “</a:t>
            </a:r>
            <a:r>
              <a:rPr lang="en-GB" sz="1400" i="1"/>
              <a:t>Arbetstidsförkortning”</a:t>
            </a:r>
            <a:r>
              <a:rPr lang="en-GB" sz="1400"/>
              <a:t> och “S</a:t>
            </a:r>
            <a:r>
              <a:rPr lang="en-GB" sz="1400" i="1"/>
              <a:t>tötta till utbildning”</a:t>
            </a:r>
            <a:r>
              <a:rPr lang="en-GB" sz="1400"/>
              <a:t>. Det framgår inte av dokumentet var i kommunens beslutsorganisation som beslut om strategin har fattats.</a:t>
            </a:r>
            <a:endParaRPr sz="1400"/>
          </a:p>
          <a:p>
            <a:pPr marL="0" lvl="0" indent="0" algn="l" rtl="0">
              <a:spcBef>
                <a:spcPts val="1200"/>
              </a:spcBef>
              <a:spcAft>
                <a:spcPts val="0"/>
              </a:spcAft>
              <a:buClr>
                <a:schemeClr val="dk1"/>
              </a:buClr>
              <a:buSzPts val="1100"/>
              <a:buFont typeface="Arial"/>
              <a:buNone/>
            </a:pPr>
            <a:endParaRPr sz="1400"/>
          </a:p>
          <a:p>
            <a:pPr marL="0" lvl="0" indent="0" algn="l" rtl="0">
              <a:spcBef>
                <a:spcPts val="1200"/>
              </a:spcBef>
              <a:spcAft>
                <a:spcPts val="0"/>
              </a:spcAft>
              <a:buClr>
                <a:schemeClr val="dk1"/>
              </a:buClr>
              <a:buSzPts val="1100"/>
              <a:buFont typeface="Arial"/>
              <a:buNone/>
            </a:pPr>
            <a:endParaRPr sz="1400"/>
          </a:p>
          <a:p>
            <a:pPr marL="0" lvl="0" indent="0" algn="l" rtl="0">
              <a:spcBef>
                <a:spcPts val="1200"/>
              </a:spcBef>
              <a:spcAft>
                <a:spcPts val="0"/>
              </a:spcAft>
              <a:buClr>
                <a:schemeClr val="dk1"/>
              </a:buClr>
              <a:buSzPts val="1100"/>
              <a:buFont typeface="Arial"/>
              <a:buNone/>
            </a:pPr>
            <a:endParaRPr sz="1400"/>
          </a:p>
          <a:p>
            <a:pPr marL="0" lvl="0" indent="0" algn="l" rtl="0">
              <a:spcBef>
                <a:spcPts val="1200"/>
              </a:spcBef>
              <a:spcAft>
                <a:spcPts val="0"/>
              </a:spcAft>
              <a:buClr>
                <a:schemeClr val="dk1"/>
              </a:buClr>
              <a:buSzPts val="1100"/>
              <a:buFont typeface="Arial"/>
              <a:buNone/>
            </a:pPr>
            <a:endParaRPr sz="1400"/>
          </a:p>
        </p:txBody>
      </p:sp>
      <p:sp>
        <p:nvSpPr>
          <p:cNvPr id="868" name="Google Shape;868;p147"/>
          <p:cNvSpPr txBox="1">
            <a:spLocks noGrp="1"/>
          </p:cNvSpPr>
          <p:nvPr>
            <p:ph type="sldNum" idx="12"/>
          </p:nvPr>
        </p:nvSpPr>
        <p:spPr>
          <a:xfrm>
            <a:off x="8218489" y="6492240"/>
            <a:ext cx="3530700" cy="1371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148"/>
          <p:cNvSpPr txBox="1">
            <a:spLocks noGrp="1"/>
          </p:cNvSpPr>
          <p:nvPr>
            <p:ph type="title"/>
          </p:nvPr>
        </p:nvSpPr>
        <p:spPr>
          <a:xfrm>
            <a:off x="443088" y="428625"/>
            <a:ext cx="11306100" cy="13872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sz="2800"/>
              <a:t>Iakttagelser och bedömningar</a:t>
            </a:r>
            <a:endParaRPr sz="2800"/>
          </a:p>
          <a:p>
            <a:pPr marL="0" lvl="0" indent="0" algn="l" rtl="0">
              <a:spcBef>
                <a:spcPts val="0"/>
              </a:spcBef>
              <a:spcAft>
                <a:spcPts val="0"/>
              </a:spcAft>
              <a:buNone/>
            </a:pPr>
            <a:endParaRPr/>
          </a:p>
        </p:txBody>
      </p:sp>
      <p:sp>
        <p:nvSpPr>
          <p:cNvPr id="875" name="Google Shape;875;p148"/>
          <p:cNvSpPr txBox="1">
            <a:spLocks noGrp="1"/>
          </p:cNvSpPr>
          <p:nvPr>
            <p:ph type="body" idx="1"/>
          </p:nvPr>
        </p:nvSpPr>
        <p:spPr>
          <a:xfrm>
            <a:off x="442950" y="903675"/>
            <a:ext cx="11306100" cy="5231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sz="1400" b="1">
                <a:solidFill>
                  <a:schemeClr val="accent1"/>
                </a:solidFill>
              </a:rPr>
              <a:t>Styrning och uppföljning genom mål (forts)</a:t>
            </a:r>
            <a:endParaRPr sz="1400" b="1">
              <a:solidFill>
                <a:schemeClr val="accent1"/>
              </a:solidFill>
            </a:endParaRPr>
          </a:p>
          <a:p>
            <a:pPr marL="0" lvl="0" indent="0" algn="l" rtl="0">
              <a:spcBef>
                <a:spcPts val="600"/>
              </a:spcBef>
              <a:spcAft>
                <a:spcPts val="0"/>
              </a:spcAft>
              <a:buClr>
                <a:schemeClr val="dk1"/>
              </a:buClr>
              <a:buSzPts val="1100"/>
              <a:buFont typeface="Arial"/>
              <a:buNone/>
            </a:pPr>
            <a:r>
              <a:rPr lang="en-GB" sz="1400" i="1">
                <a:solidFill>
                  <a:schemeClr val="accent1"/>
                </a:solidFill>
              </a:rPr>
              <a:t>Iakttagelser</a:t>
            </a:r>
            <a:endParaRPr sz="1400"/>
          </a:p>
          <a:p>
            <a:pPr marL="0" lvl="0" indent="0" algn="l" rtl="0">
              <a:spcBef>
                <a:spcPts val="0"/>
              </a:spcBef>
              <a:spcAft>
                <a:spcPts val="0"/>
              </a:spcAft>
              <a:buClr>
                <a:schemeClr val="dk1"/>
              </a:buClr>
              <a:buSzPts val="1100"/>
              <a:buFont typeface="Arial"/>
              <a:buNone/>
            </a:pPr>
            <a:r>
              <a:rPr lang="en-GB" sz="1400"/>
              <a:t>Personalutskottet har tagit fram en kommunövergripande </a:t>
            </a:r>
            <a:r>
              <a:rPr lang="en-GB" sz="1400" i="1"/>
              <a:t>kompetensförsörjningsplan </a:t>
            </a:r>
            <a:r>
              <a:rPr lang="en-GB" sz="1400"/>
              <a:t>som gäller för åren 2018-2020. Vi kan inte styrka att kommunstyrelsen har fastställt planen. Planen utgår från SKR:s rapporter för att bemöta rekryteringsbehov i offentlig sektor och ger en beskrivning av nuläget, framtiden och vilka utmaningar som Pajala kommun står inför. I planen listas även ett antal mål för kommunens kompetensförsörjningsarbete. För respektive mål finns det beskrivna åtgärder för att nå målen. För de flesta åtgärderna definieras även ansvarig, tidsplan, uppföljning för åtgärderna och budget. Enligt de intervjuade ska dock de flesta åtgärderna ske inom tilldelad driftbudgetram, med undantag för stipendier till studenter. Planen ska utvärderas under hösten 2020 och en ny plan utarbetas ska utarbetas inför år 2021.</a:t>
            </a:r>
            <a:endParaRPr sz="1400"/>
          </a:p>
          <a:p>
            <a:pPr marL="0" lvl="0" indent="0" algn="l" rtl="0">
              <a:spcBef>
                <a:spcPts val="1200"/>
              </a:spcBef>
              <a:spcAft>
                <a:spcPts val="0"/>
              </a:spcAft>
              <a:buClr>
                <a:schemeClr val="dk1"/>
              </a:buClr>
              <a:buSzPts val="1100"/>
              <a:buFont typeface="Arial"/>
              <a:buNone/>
            </a:pPr>
            <a:r>
              <a:rPr lang="en-GB" sz="1400"/>
              <a:t>Av intervjuer framgår avslutningsvis att det finns olika uppfattningar huruvida planen och övriga styrande dokument är tydliga. Det är framförallt SMARTA-mål som efterfrågas. </a:t>
            </a:r>
            <a:endParaRPr sz="1400"/>
          </a:p>
          <a:p>
            <a:pPr marL="0" lvl="0" indent="0" algn="l" rtl="0">
              <a:spcBef>
                <a:spcPts val="1200"/>
              </a:spcBef>
              <a:spcAft>
                <a:spcPts val="0"/>
              </a:spcAft>
              <a:buClr>
                <a:schemeClr val="dk1"/>
              </a:buClr>
              <a:buSzPts val="1100"/>
              <a:buFont typeface="Arial"/>
              <a:buNone/>
            </a:pPr>
            <a:r>
              <a:rPr lang="en-GB" sz="1400" i="1"/>
              <a:t>Kompetensförsörjningsplanen </a:t>
            </a:r>
            <a:r>
              <a:rPr lang="en-GB" sz="1400"/>
              <a:t>följs årligen upp i samband med upprättande av årsredovisning. Vi noterar att årsredovisningen innehåller en översiktlig beskrivning av pågående och genomfört arbete under verksamhetsåret. Vi kan inte se att kommunstyrelsen begärt eller tagit del av uppföljning av måluppfyllelse eller vilka specifika åtgärder i planen som genomförts/inte genomförts.</a:t>
            </a:r>
            <a:endParaRPr sz="1400"/>
          </a:p>
          <a:p>
            <a:pPr marL="0" lvl="0" indent="0" algn="l" rtl="0">
              <a:spcBef>
                <a:spcPts val="1200"/>
              </a:spcBef>
              <a:spcAft>
                <a:spcPts val="0"/>
              </a:spcAft>
              <a:buClr>
                <a:schemeClr val="dk1"/>
              </a:buClr>
              <a:buSzPts val="1100"/>
              <a:buFont typeface="Arial"/>
              <a:buNone/>
            </a:pPr>
            <a:r>
              <a:rPr lang="en-GB" sz="1400"/>
              <a:t>I styrelsens internkontrollplan 2020 finns inga kontroller inom granskningsområdet.</a:t>
            </a:r>
            <a:endParaRPr sz="1400"/>
          </a:p>
          <a:p>
            <a:pPr marL="0" lvl="0" indent="0" algn="l" rtl="0">
              <a:spcBef>
                <a:spcPts val="1200"/>
              </a:spcBef>
              <a:spcAft>
                <a:spcPts val="0"/>
              </a:spcAft>
              <a:buClr>
                <a:schemeClr val="dk1"/>
              </a:buClr>
              <a:buSzPts val="1100"/>
              <a:buFont typeface="Arial"/>
              <a:buNone/>
            </a:pPr>
            <a:r>
              <a:rPr lang="en-GB" sz="1400" i="1">
                <a:solidFill>
                  <a:schemeClr val="accent1"/>
                </a:solidFill>
              </a:rPr>
              <a:t>Bedömning</a:t>
            </a:r>
            <a:br>
              <a:rPr lang="en-GB" sz="1400"/>
            </a:br>
            <a:r>
              <a:rPr lang="en-GB" sz="1400"/>
              <a:t>Vår bedömning är att kommunstyrelsen delvis har vidtagit tillräckliga åtgärder utifrån rekommendationen som lämnades i granskningen 2014.</a:t>
            </a:r>
            <a:endParaRPr sz="1400"/>
          </a:p>
          <a:p>
            <a:pPr marL="0" lvl="0" indent="0" algn="l" rtl="0">
              <a:spcBef>
                <a:spcPts val="0"/>
              </a:spcBef>
              <a:spcAft>
                <a:spcPts val="0"/>
              </a:spcAft>
              <a:buClr>
                <a:schemeClr val="dk1"/>
              </a:buClr>
              <a:buSzPts val="1100"/>
              <a:buFont typeface="Arial"/>
              <a:buNone/>
            </a:pPr>
            <a:r>
              <a:rPr lang="en-GB" sz="1400"/>
              <a:t>Bedömningen baseras framförallt på följande iakttagelser. Strategier, mål och planer för området har beslutats. Arbetet med kompetensförsörjning följs endast upp i samband med årsredovisning, detta sker på en övergripande nivå och saknar tydlig uppföljning av mål, åtgärder och effekter.</a:t>
            </a:r>
            <a:endParaRPr sz="1400"/>
          </a:p>
        </p:txBody>
      </p:sp>
      <p:sp>
        <p:nvSpPr>
          <p:cNvPr id="876" name="Google Shape;876;p148"/>
          <p:cNvSpPr txBox="1">
            <a:spLocks noGrp="1"/>
          </p:cNvSpPr>
          <p:nvPr>
            <p:ph type="sldNum" idx="12"/>
          </p:nvPr>
        </p:nvSpPr>
        <p:spPr>
          <a:xfrm>
            <a:off x="8218489" y="6492240"/>
            <a:ext cx="3530700" cy="1371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p149"/>
          <p:cNvSpPr txBox="1">
            <a:spLocks noGrp="1"/>
          </p:cNvSpPr>
          <p:nvPr>
            <p:ph type="title"/>
          </p:nvPr>
        </p:nvSpPr>
        <p:spPr>
          <a:xfrm>
            <a:off x="442938" y="126225"/>
            <a:ext cx="11306100" cy="1387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2800"/>
              <a:t>Iakttagelser och bedömningar</a:t>
            </a:r>
            <a:endParaRPr sz="2800"/>
          </a:p>
          <a:p>
            <a:pPr marL="0" lvl="0" indent="0" algn="l" rtl="0">
              <a:spcBef>
                <a:spcPts val="0"/>
              </a:spcBef>
              <a:spcAft>
                <a:spcPts val="0"/>
              </a:spcAft>
              <a:buNone/>
            </a:pPr>
            <a:endParaRPr/>
          </a:p>
        </p:txBody>
      </p:sp>
      <p:sp>
        <p:nvSpPr>
          <p:cNvPr id="883" name="Google Shape;883;p149"/>
          <p:cNvSpPr txBox="1">
            <a:spLocks noGrp="1"/>
          </p:cNvSpPr>
          <p:nvPr>
            <p:ph type="body" idx="1"/>
          </p:nvPr>
        </p:nvSpPr>
        <p:spPr>
          <a:xfrm>
            <a:off x="442950" y="484875"/>
            <a:ext cx="11306100" cy="6507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1400" b="1">
                <a:solidFill>
                  <a:schemeClr val="accent1"/>
                </a:solidFill>
              </a:rPr>
              <a:t>Aktiviteter inom kompetensförsörjningsområdet</a:t>
            </a:r>
            <a:endParaRPr sz="1400" b="1">
              <a:solidFill>
                <a:schemeClr val="accent1"/>
              </a:solidFill>
            </a:endParaRPr>
          </a:p>
          <a:p>
            <a:pPr marL="0" lvl="0" indent="0" algn="l" rtl="0">
              <a:spcBef>
                <a:spcPts val="600"/>
              </a:spcBef>
              <a:spcAft>
                <a:spcPts val="0"/>
              </a:spcAft>
              <a:buNone/>
            </a:pPr>
            <a:r>
              <a:rPr lang="en-GB" sz="1400" i="1">
                <a:solidFill>
                  <a:schemeClr val="accent1"/>
                </a:solidFill>
              </a:rPr>
              <a:t>Iakttagelser</a:t>
            </a:r>
            <a:br>
              <a:rPr lang="en-GB" sz="1400"/>
            </a:br>
            <a:r>
              <a:rPr lang="en-GB" sz="1400" i="1"/>
              <a:t>I 2014 års granskning framkom att det fanns behov av att styrelsen tog initiativ till ett tydligare gemensamt arbete med kompetensförsörjningsfrågor. Det fanns vid granskningens tidpunkt goda förutsättningar för detta och ett sådant arbete ansågs från revisorerna kunna bidra till att säkerställa att rätt kompetens finns tillgänglig för att tillgodose medborgarnas behov av kommunala tjänster också i framtiden.</a:t>
            </a:r>
            <a:endParaRPr sz="1400" i="1"/>
          </a:p>
          <a:p>
            <a:pPr marL="0" lvl="0" indent="0" algn="l" rtl="0">
              <a:lnSpc>
                <a:spcPct val="80000"/>
              </a:lnSpc>
              <a:spcBef>
                <a:spcPts val="1200"/>
              </a:spcBef>
              <a:spcAft>
                <a:spcPts val="0"/>
              </a:spcAft>
              <a:buNone/>
            </a:pPr>
            <a:r>
              <a:rPr lang="en-GB" sz="1400">
                <a:solidFill>
                  <a:schemeClr val="accent1"/>
                </a:solidFill>
              </a:rPr>
              <a:t>Kommungemensamt</a:t>
            </a:r>
            <a:endParaRPr sz="1400">
              <a:solidFill>
                <a:schemeClr val="accent1"/>
              </a:solidFill>
            </a:endParaRPr>
          </a:p>
          <a:p>
            <a:pPr marL="0" lvl="0" indent="0" algn="l" rtl="0">
              <a:spcBef>
                <a:spcPts val="0"/>
              </a:spcBef>
              <a:spcAft>
                <a:spcPts val="0"/>
              </a:spcAft>
              <a:buNone/>
            </a:pPr>
            <a:r>
              <a:rPr lang="en-GB" sz="1400"/>
              <a:t>I kommunens </a:t>
            </a:r>
            <a:r>
              <a:rPr lang="en-GB" sz="1400" i="1"/>
              <a:t>årsredovisning 2019</a:t>
            </a:r>
            <a:r>
              <a:rPr lang="en-GB" sz="1400"/>
              <a:t> nämns feriearbete och högskolepraktik som aktiviteter inom kompetensförsörjningsområdet. Vidare beskrivs vikten av att profilera sig som en attraktiv arbetsgivare. Via externa medel har kommunen kunnat anställa en person för bl.a. detta arbete. För att ytterligare profilera sig som en attraktiv arbetsgivare har, enligt intervjuer, kommunens anställda förmåner i form av generösare regler vid vårdbehov än vad lag och kollektivavtal säger, samt att det finns ett </a:t>
            </a:r>
            <a:r>
              <a:rPr lang="en-GB" sz="1400" i="1"/>
              <a:t>tillåtande </a:t>
            </a:r>
            <a:r>
              <a:rPr lang="en-GB" sz="1400"/>
              <a:t>förhållningssätt gentemot de som under perioder vill gå ner i arbetstid. </a:t>
            </a:r>
            <a:r>
              <a:rPr lang="en-GB" sz="1400" i="1"/>
              <a:t>Handlingsplan TLO-KL </a:t>
            </a:r>
            <a:r>
              <a:rPr lang="en-GB" sz="1400"/>
              <a:t>(</a:t>
            </a:r>
            <a:r>
              <a:rPr lang="en-GB" sz="1400" i="1"/>
              <a:t>insatser för tidig lokal omställning-kommun och landsting</a:t>
            </a:r>
            <a:r>
              <a:rPr lang="en-GB" sz="1400"/>
              <a:t>) är den handlingsplan som beskriver förutsättningar, kompetensbehov samt förslag på åtgärder inom ramen för att stödja arbetstagare i omställning till nytt arbete. Totalt har 102 medarbetare deltagit i planerade aktiviteter under perioden 2017-2019. Det är till största del utbildningar för chefer och medarbetare som genomförts, men det finns även exempel på uppgradering av körkortsbehörighet, språkcoach etc. </a:t>
            </a:r>
            <a:endParaRPr sz="1400"/>
          </a:p>
          <a:p>
            <a:pPr marL="0" lvl="0" indent="0" algn="l" rtl="0">
              <a:spcBef>
                <a:spcPts val="1200"/>
              </a:spcBef>
              <a:spcAft>
                <a:spcPts val="0"/>
              </a:spcAft>
              <a:buNone/>
            </a:pPr>
            <a:r>
              <a:rPr lang="en-GB" sz="1400"/>
              <a:t>Vi noterar att</a:t>
            </a:r>
            <a:r>
              <a:rPr lang="en-GB" sz="1400" i="1"/>
              <a:t> kompetensförsörjningsplanen </a:t>
            </a:r>
            <a:r>
              <a:rPr lang="en-GB" sz="1400"/>
              <a:t>inte är formulerad på aktivitetsnivå, utan är ett ramverk som respektive sektor ska tillämpa i sin verksamhet. Detta innebär att sektorerna har kommit olika långt i sitt arbete. Vissa aktiviteter sker dock kommungemensamt, exempelvis utbildningsdagar och marknadsföringsinsatser.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GB" sz="1400"/>
              <a:t>Ansvarsfördelningen inom området upplevs tydligare på politisk nivå, genom att personalfrågor nu hanteras av personalutskottet. Det finns dock olika uppfattningar om ansvars- och arbetsfördelningen även är tydlig på verksamhetsnivå.</a:t>
            </a:r>
            <a:endParaRPr sz="1400"/>
          </a:p>
          <a:p>
            <a:pPr marL="0" lvl="0" indent="0" algn="l" rtl="0">
              <a:lnSpc>
                <a:spcPct val="50000"/>
              </a:lnSpc>
              <a:spcBef>
                <a:spcPts val="0"/>
              </a:spcBef>
              <a:spcAft>
                <a:spcPts val="0"/>
              </a:spcAft>
              <a:buNone/>
            </a:pPr>
            <a:endParaRPr sz="1400"/>
          </a:p>
          <a:p>
            <a:pPr marL="0" lvl="0" indent="0" algn="l" rtl="0">
              <a:lnSpc>
                <a:spcPct val="80000"/>
              </a:lnSpc>
              <a:spcBef>
                <a:spcPts val="0"/>
              </a:spcBef>
              <a:spcAft>
                <a:spcPts val="0"/>
              </a:spcAft>
              <a:buClr>
                <a:schemeClr val="dk1"/>
              </a:buClr>
              <a:buSzPts val="1100"/>
              <a:buFont typeface="Arial"/>
              <a:buNone/>
            </a:pPr>
            <a:r>
              <a:rPr lang="en-GB" sz="1400">
                <a:solidFill>
                  <a:schemeClr val="accent1"/>
                </a:solidFill>
              </a:rPr>
              <a:t>Barn och utbildning</a:t>
            </a:r>
            <a:endParaRPr sz="1400">
              <a:solidFill>
                <a:schemeClr val="accent1"/>
              </a:solidFill>
            </a:endParaRPr>
          </a:p>
          <a:p>
            <a:pPr marL="0" lvl="0" indent="0" algn="l" rtl="0">
              <a:spcBef>
                <a:spcPts val="0"/>
              </a:spcBef>
              <a:spcAft>
                <a:spcPts val="0"/>
              </a:spcAft>
              <a:buClr>
                <a:schemeClr val="dk1"/>
              </a:buClr>
              <a:buSzPts val="1100"/>
              <a:buFont typeface="Arial"/>
              <a:buNone/>
            </a:pPr>
            <a:r>
              <a:rPr lang="en-GB" sz="1400"/>
              <a:t>I kompetenskartläggningen som genomfördes inför upprättade av </a:t>
            </a:r>
            <a:r>
              <a:rPr lang="en-GB" sz="1400" i="1"/>
              <a:t>kompetensförsörjningsplanen</a:t>
            </a:r>
            <a:r>
              <a:rPr lang="en-GB" sz="1400"/>
              <a:t> framkom att det fanns ett behov av framförallt behöriga grundskollärare och förskollärare. Inom sektor barn- och utbildning arbetas därför med aktiviteter i form av stipendier, bonusar, kompetensutvecklande utbildningar samt subventionerade flygresor Luleå-Pajala för studerande. Hittills har två förskollärare som omfattats av stipendium under studietiden anställts, samt en lärare inom Lapplands kommunalförbund. De intervjuade betonar att det är för tidigt att uttala sig om t.ex. stipendier är en ändamålsenligt aktivitet. </a:t>
            </a:r>
            <a:endParaRPr/>
          </a:p>
        </p:txBody>
      </p:sp>
      <p:sp>
        <p:nvSpPr>
          <p:cNvPr id="884" name="Google Shape;884;p149"/>
          <p:cNvSpPr txBox="1">
            <a:spLocks noGrp="1"/>
          </p:cNvSpPr>
          <p:nvPr>
            <p:ph type="sldNum" idx="12"/>
          </p:nvPr>
        </p:nvSpPr>
        <p:spPr>
          <a:xfrm>
            <a:off x="8218489" y="6492240"/>
            <a:ext cx="3530700" cy="137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150"/>
          <p:cNvSpPr txBox="1">
            <a:spLocks noGrp="1"/>
          </p:cNvSpPr>
          <p:nvPr>
            <p:ph type="title"/>
          </p:nvPr>
        </p:nvSpPr>
        <p:spPr>
          <a:xfrm>
            <a:off x="442913" y="432000"/>
            <a:ext cx="11306100" cy="1387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2800"/>
              <a:t>Iakttagelser och bedömningar</a:t>
            </a:r>
            <a:endParaRPr sz="2800"/>
          </a:p>
          <a:p>
            <a:pPr marL="0" lvl="0" indent="0" algn="l" rtl="0">
              <a:spcBef>
                <a:spcPts val="0"/>
              </a:spcBef>
              <a:spcAft>
                <a:spcPts val="0"/>
              </a:spcAft>
              <a:buNone/>
            </a:pPr>
            <a:endParaRPr/>
          </a:p>
        </p:txBody>
      </p:sp>
      <p:sp>
        <p:nvSpPr>
          <p:cNvPr id="891" name="Google Shape;891;p150"/>
          <p:cNvSpPr txBox="1">
            <a:spLocks noGrp="1"/>
          </p:cNvSpPr>
          <p:nvPr>
            <p:ph type="body" idx="1"/>
          </p:nvPr>
        </p:nvSpPr>
        <p:spPr>
          <a:xfrm>
            <a:off x="442925" y="800850"/>
            <a:ext cx="11306100" cy="5580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1400" b="1">
                <a:solidFill>
                  <a:schemeClr val="accent1"/>
                </a:solidFill>
              </a:rPr>
              <a:t>Aktiviteter inom kompetensförsörjningsområdet (forts)</a:t>
            </a:r>
            <a:endParaRPr sz="1400"/>
          </a:p>
          <a:p>
            <a:pPr marL="0" lvl="0" indent="0" algn="l" rtl="0">
              <a:spcBef>
                <a:spcPts val="600"/>
              </a:spcBef>
              <a:spcAft>
                <a:spcPts val="0"/>
              </a:spcAft>
              <a:buNone/>
            </a:pPr>
            <a:r>
              <a:rPr lang="en-GB" sz="1400">
                <a:solidFill>
                  <a:schemeClr val="accent1"/>
                </a:solidFill>
              </a:rPr>
              <a:t>Barn och utbildning (forts)</a:t>
            </a:r>
            <a:endParaRPr sz="1400">
              <a:solidFill>
                <a:schemeClr val="accent1"/>
              </a:solidFill>
            </a:endParaRPr>
          </a:p>
          <a:p>
            <a:pPr marL="0" lvl="0" indent="0" algn="l" rtl="0">
              <a:spcBef>
                <a:spcPts val="0"/>
              </a:spcBef>
              <a:spcAft>
                <a:spcPts val="0"/>
              </a:spcAft>
              <a:buNone/>
            </a:pPr>
            <a:r>
              <a:rPr lang="en-GB" sz="1400"/>
              <a:t>Vi noterar från dokumentet, </a:t>
            </a:r>
            <a:r>
              <a:rPr lang="en-GB" sz="1400" i="1"/>
              <a:t>programförklaring Norrbottens regionala samverkansråd för skola och lärarutbildning (2020-02-14),</a:t>
            </a:r>
            <a:r>
              <a:rPr lang="en-GB" sz="1400"/>
              <a:t> att skolchefen sitter med som en av representanterna för Norrbottens skolchefer i ett samverkansråd med Luleå tekniska universitet. Rådet har till syfte att stärka dialogen mellan parterna, dvs. förskolans och skolans huvudmän i Norrbotten, kommunförbundet Norrbottens kommuner samt LTU. Den gemensamma utgångspunkten är behov av verksamhetsutveckling och kompetensförsörjning.</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GB" sz="1400"/>
              <a:t>De intervjuade anger avslutningsvis att det inte alltid finns tillräckligt med tid för sektorns medarbetare att delta på olika marknadsföringsarrangemang. Det personliga kontaktnätet hos representanter för sektorn bedöms vara en fortsatt viktig faktor när det gäller att rekrytera nya medarbetare. </a:t>
            </a:r>
            <a:endParaRPr sz="1400"/>
          </a:p>
          <a:p>
            <a:pPr marL="0" lvl="0" indent="0" algn="l" rtl="0">
              <a:spcBef>
                <a:spcPts val="0"/>
              </a:spcBef>
              <a:spcAft>
                <a:spcPts val="0"/>
              </a:spcAft>
              <a:buNone/>
            </a:pPr>
            <a:r>
              <a:rPr lang="en-GB" sz="1400"/>
              <a:t> </a:t>
            </a:r>
            <a:endParaRPr sz="1400"/>
          </a:p>
          <a:p>
            <a:pPr marL="0" lvl="0" indent="0" algn="l" rtl="0">
              <a:spcBef>
                <a:spcPts val="0"/>
              </a:spcBef>
              <a:spcAft>
                <a:spcPts val="0"/>
              </a:spcAft>
              <a:buNone/>
            </a:pPr>
            <a:r>
              <a:rPr lang="en-GB" sz="1400">
                <a:solidFill>
                  <a:schemeClr val="accent1"/>
                </a:solidFill>
              </a:rPr>
              <a:t>Stöd och omsorg</a:t>
            </a:r>
            <a:endParaRPr sz="1400">
              <a:solidFill>
                <a:schemeClr val="accent1"/>
              </a:solidFill>
            </a:endParaRPr>
          </a:p>
          <a:p>
            <a:pPr marL="0" lvl="0" indent="0" algn="l" rtl="0">
              <a:spcBef>
                <a:spcPts val="0"/>
              </a:spcBef>
              <a:spcAft>
                <a:spcPts val="0"/>
              </a:spcAft>
              <a:buNone/>
            </a:pPr>
            <a:r>
              <a:rPr lang="en-GB" sz="1400"/>
              <a:t>Kommunstyrelsen har vid sammanträde, </a:t>
            </a:r>
            <a:r>
              <a:rPr lang="en-GB" sz="1400" i="1"/>
              <a:t>2019-10-14 §140</a:t>
            </a:r>
            <a:r>
              <a:rPr lang="en-GB" sz="1400"/>
              <a:t>, beslutat om stipendier inom vård och omsorgsutbildningen. Åtgärder har även skett inom stöd och omsorg för att förstärka språkkunskaper hos nyanlända. Detta är ett projekt som sker genom Lapplands Lärcentra. Bakgrunden till projektet är att stöd- och omsorgssektorn i Pajala har uppmärksammat brister i dokumentation och i utförandet av delegerade uppgifter. Personal inom sektor stöd och omsorg erbjuds vid behov därför förstärkt språkpraktik, där de får hjälp av en mentor på arbetsplatsen.</a:t>
            </a:r>
            <a:endParaRPr sz="1400"/>
          </a:p>
          <a:p>
            <a:pPr marL="0" lvl="0" indent="0" algn="l" rtl="0">
              <a:spcBef>
                <a:spcPts val="1200"/>
              </a:spcBef>
              <a:spcAft>
                <a:spcPts val="0"/>
              </a:spcAft>
              <a:buNone/>
            </a:pPr>
            <a:r>
              <a:rPr lang="en-GB" sz="1400"/>
              <a:t>I intervjuer beskrivs sammanfattningsvis att det inte bedrivs ett systematiskt kompetensförsörjningsarbete som innehåller specifika aktiviteter inom sektor stöd och omsorg, men att kortsiktiga aktiviteter genomförs löpande. Deltagande på marknadsföringsarrangemang upplevs vara meningsfullt.</a:t>
            </a:r>
            <a:endParaRPr sz="1400"/>
          </a:p>
          <a:p>
            <a:pPr marL="0" lvl="0" indent="0" algn="l" rtl="0">
              <a:lnSpc>
                <a:spcPct val="80000"/>
              </a:lnSpc>
              <a:spcBef>
                <a:spcPts val="1200"/>
              </a:spcBef>
              <a:spcAft>
                <a:spcPts val="0"/>
              </a:spcAft>
              <a:buNone/>
            </a:pPr>
            <a:r>
              <a:rPr lang="en-GB" sz="1400" i="1">
                <a:solidFill>
                  <a:schemeClr val="accent1"/>
                </a:solidFill>
              </a:rPr>
              <a:t>Bedömning</a:t>
            </a:r>
            <a:br>
              <a:rPr lang="en-GB" sz="1400"/>
            </a:br>
            <a:r>
              <a:rPr lang="en-GB" sz="1400"/>
              <a:t>Vår bedömning är att kommunstyrelsen delvis har vidtagit tillräckliga åtgärder utifrån rekommendationen som lämnades i granskningen 2014.</a:t>
            </a:r>
            <a:endParaRPr sz="1400"/>
          </a:p>
          <a:p>
            <a:pPr marL="0" lvl="0" indent="0" algn="l" rtl="0">
              <a:spcBef>
                <a:spcPts val="0"/>
              </a:spcBef>
              <a:spcAft>
                <a:spcPts val="0"/>
              </a:spcAft>
              <a:buClr>
                <a:schemeClr val="dk1"/>
              </a:buClr>
              <a:buSzPts val="1100"/>
              <a:buFont typeface="Arial"/>
              <a:buNone/>
            </a:pPr>
            <a:r>
              <a:rPr lang="en-GB" sz="1400"/>
              <a:t>Bedömningen baseras framförallt på följande iakttagelser. Det genomförs aktiviteter inom kompetensförsörjningsområdet inom respektive sektor. Specifika aktiviteter genomförs i begränsad utsträckning på kommungemensam nivå. Styrelsen har framförallt tagit beslut om stipendier till studenter som delas ut på sektorsnivå. </a:t>
            </a:r>
            <a:endParaRPr sz="1400"/>
          </a:p>
          <a:p>
            <a:pPr marL="0" lvl="0" indent="0" algn="l" rtl="0">
              <a:spcBef>
                <a:spcPts val="0"/>
              </a:spcBef>
              <a:spcAft>
                <a:spcPts val="600"/>
              </a:spcAft>
              <a:buNone/>
            </a:pPr>
            <a:endParaRPr/>
          </a:p>
        </p:txBody>
      </p:sp>
      <p:sp>
        <p:nvSpPr>
          <p:cNvPr id="892" name="Google Shape;892;p150"/>
          <p:cNvSpPr txBox="1">
            <a:spLocks noGrp="1"/>
          </p:cNvSpPr>
          <p:nvPr>
            <p:ph type="sldNum" idx="12"/>
          </p:nvPr>
        </p:nvSpPr>
        <p:spPr>
          <a:xfrm>
            <a:off x="8218489" y="6492240"/>
            <a:ext cx="3530700" cy="137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p151"/>
          <p:cNvSpPr txBox="1">
            <a:spLocks noGrp="1"/>
          </p:cNvSpPr>
          <p:nvPr>
            <p:ph type="title"/>
          </p:nvPr>
        </p:nvSpPr>
        <p:spPr>
          <a:xfrm>
            <a:off x="442913" y="432000"/>
            <a:ext cx="11306100" cy="1387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2800"/>
              <a:t>Iakttagelser och bedömningar</a:t>
            </a:r>
            <a:endParaRPr sz="2800"/>
          </a:p>
          <a:p>
            <a:pPr marL="0" lvl="0" indent="0" algn="l" rtl="0">
              <a:spcBef>
                <a:spcPts val="0"/>
              </a:spcBef>
              <a:spcAft>
                <a:spcPts val="0"/>
              </a:spcAft>
              <a:buNone/>
            </a:pPr>
            <a:endParaRPr/>
          </a:p>
        </p:txBody>
      </p:sp>
      <p:sp>
        <p:nvSpPr>
          <p:cNvPr id="899" name="Google Shape;899;p151"/>
          <p:cNvSpPr txBox="1">
            <a:spLocks noGrp="1"/>
          </p:cNvSpPr>
          <p:nvPr>
            <p:ph type="body" idx="1"/>
          </p:nvPr>
        </p:nvSpPr>
        <p:spPr>
          <a:xfrm>
            <a:off x="442925" y="900301"/>
            <a:ext cx="11306100" cy="5271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1400" b="1">
                <a:solidFill>
                  <a:schemeClr val="accent1"/>
                </a:solidFill>
              </a:rPr>
              <a:t>Tillgång till kompetens </a:t>
            </a:r>
            <a:endParaRPr sz="1400" b="1">
              <a:solidFill>
                <a:schemeClr val="accent1"/>
              </a:solidFill>
            </a:endParaRPr>
          </a:p>
          <a:p>
            <a:pPr marL="0" lvl="0" indent="0" algn="l" rtl="0">
              <a:spcBef>
                <a:spcPts val="600"/>
              </a:spcBef>
              <a:spcAft>
                <a:spcPts val="0"/>
              </a:spcAft>
              <a:buNone/>
            </a:pPr>
            <a:r>
              <a:rPr lang="en-GB" sz="1400" i="1">
                <a:solidFill>
                  <a:schemeClr val="accent1"/>
                </a:solidFill>
              </a:rPr>
              <a:t>Iakttagelser</a:t>
            </a:r>
            <a:br>
              <a:rPr lang="en-GB" sz="1400"/>
            </a:br>
            <a:r>
              <a:rPr lang="en-GB" sz="1400" i="1"/>
              <a:t>I 2014 års granskning noterades att kommunstyrelsen fått kännedom om nuvarande och prognostiserade personalbehov inom socialnämndens område. Det fastslogs att styrelsen således bör arbeta än mer för att det långsiktiga kompetensbehovet inom äldreomsorgen kunde tillgodoses.</a:t>
            </a:r>
            <a:endParaRPr sz="1400" i="1"/>
          </a:p>
          <a:p>
            <a:pPr marL="0" lvl="0" indent="0" algn="l" rtl="0">
              <a:spcBef>
                <a:spcPts val="1200"/>
              </a:spcBef>
              <a:spcAft>
                <a:spcPts val="0"/>
              </a:spcAft>
              <a:buNone/>
            </a:pPr>
            <a:r>
              <a:rPr lang="en-GB" sz="1400">
                <a:solidFill>
                  <a:schemeClr val="accent1"/>
                </a:solidFill>
              </a:rPr>
              <a:t>Kommungemensamt</a:t>
            </a:r>
            <a:endParaRPr sz="1400">
              <a:solidFill>
                <a:schemeClr val="accent1"/>
              </a:solidFill>
            </a:endParaRPr>
          </a:p>
          <a:p>
            <a:pPr marL="0" lvl="0" indent="0" algn="l" rtl="0">
              <a:spcBef>
                <a:spcPts val="0"/>
              </a:spcBef>
              <a:spcAft>
                <a:spcPts val="0"/>
              </a:spcAft>
              <a:buNone/>
            </a:pPr>
            <a:r>
              <a:rPr lang="en-GB" sz="1400"/>
              <a:t>Personalutskottet har upprättat en kommungemensam </a:t>
            </a:r>
            <a:r>
              <a:rPr lang="en-GB" sz="1400" i="1"/>
              <a:t>kompetensförsörjningsplan 2018-2020</a:t>
            </a:r>
            <a:r>
              <a:rPr lang="en-GB" sz="1400"/>
              <a:t>. I den listas ett antal framgångsfaktorer för att säkerställa kompetensen i kommunens verksamheter, se exempel nedan:</a:t>
            </a:r>
            <a:endParaRPr sz="1400"/>
          </a:p>
          <a:p>
            <a:pPr marL="457200" lvl="0" indent="-317500" algn="l" rtl="0">
              <a:spcBef>
                <a:spcPts val="1200"/>
              </a:spcBef>
              <a:spcAft>
                <a:spcPts val="0"/>
              </a:spcAft>
              <a:buSzPts val="1400"/>
              <a:buChar char="•"/>
            </a:pPr>
            <a:r>
              <a:rPr lang="en-GB" sz="1400"/>
              <a:t>Kompetenskartläggning</a:t>
            </a:r>
            <a:endParaRPr sz="1400"/>
          </a:p>
          <a:p>
            <a:pPr marL="457200" lvl="0" indent="-317500" algn="l" rtl="0">
              <a:spcBef>
                <a:spcPts val="0"/>
              </a:spcBef>
              <a:spcAft>
                <a:spcPts val="0"/>
              </a:spcAft>
              <a:buSzPts val="1400"/>
              <a:buChar char="•"/>
            </a:pPr>
            <a:r>
              <a:rPr lang="en-GB" sz="1400"/>
              <a:t>Ökad sysselsättningsgrad</a:t>
            </a:r>
            <a:endParaRPr sz="1400"/>
          </a:p>
          <a:p>
            <a:pPr marL="457200" lvl="0" indent="-317500" algn="l" rtl="0">
              <a:spcBef>
                <a:spcPts val="0"/>
              </a:spcBef>
              <a:spcAft>
                <a:spcPts val="0"/>
              </a:spcAft>
              <a:buSzPts val="1400"/>
              <a:buChar char="•"/>
            </a:pPr>
            <a:r>
              <a:rPr lang="en-GB" sz="1400"/>
              <a:t>Utveckling för befintlig personal</a:t>
            </a:r>
            <a:endParaRPr sz="1400"/>
          </a:p>
          <a:p>
            <a:pPr marL="457200" lvl="0" indent="-317500" algn="l" rtl="0">
              <a:spcBef>
                <a:spcPts val="0"/>
              </a:spcBef>
              <a:spcAft>
                <a:spcPts val="0"/>
              </a:spcAft>
              <a:buSzPts val="1400"/>
              <a:buChar char="•"/>
            </a:pPr>
            <a:r>
              <a:rPr lang="en-GB" sz="1400"/>
              <a:t>Riktad och generell marknadsföring</a:t>
            </a:r>
            <a:endParaRPr sz="1400"/>
          </a:p>
          <a:p>
            <a:pPr marL="0" lvl="0" indent="0" algn="l" rtl="0">
              <a:spcBef>
                <a:spcPts val="1200"/>
              </a:spcBef>
              <a:spcAft>
                <a:spcPts val="0"/>
              </a:spcAft>
              <a:buNone/>
            </a:pPr>
            <a:r>
              <a:rPr lang="en-GB" sz="1400">
                <a:solidFill>
                  <a:schemeClr val="accent1"/>
                </a:solidFill>
              </a:rPr>
              <a:t>Barn och utbildning</a:t>
            </a:r>
            <a:endParaRPr sz="1400">
              <a:solidFill>
                <a:schemeClr val="accent1"/>
              </a:solidFill>
            </a:endParaRPr>
          </a:p>
          <a:p>
            <a:pPr marL="0" lvl="0" indent="0" algn="l" rtl="0">
              <a:spcBef>
                <a:spcPts val="0"/>
              </a:spcBef>
              <a:spcAft>
                <a:spcPts val="0"/>
              </a:spcAft>
              <a:buClr>
                <a:schemeClr val="dk1"/>
              </a:buClr>
              <a:buSzPts val="1100"/>
              <a:buFont typeface="Arial"/>
              <a:buNone/>
            </a:pPr>
            <a:r>
              <a:rPr lang="en-GB" sz="1400"/>
              <a:t>Enligt kommunens </a:t>
            </a:r>
            <a:r>
              <a:rPr lang="en-GB" sz="1400" i="1"/>
              <a:t>årsredovisning 2019</a:t>
            </a:r>
            <a:r>
              <a:rPr lang="en-GB" sz="1400"/>
              <a:t> finns det fortsatta svårigheter att rekrytera legitimerade lärare. Framtida pensionsavgångar kommer även innebära ökade behov. Även i intervjuer beskrivs stora utmaningar i att rekrytera legitimerade lärare inom flera olika ämnen och ämneskombinationer. Via nyckeltal i kommun- och landstingsdatabasen framgår att lärare med legitimation och behörighet i minst ett ämne i grundskolan år 2019 var 58,6% (49,7%) i Pajala. Även i liknande kommuner är motsvarande siffra 58,6%. </a:t>
            </a:r>
            <a:endParaRPr sz="1400"/>
          </a:p>
          <a:p>
            <a:pPr marL="0" lvl="0" indent="0" algn="l" rtl="0">
              <a:spcBef>
                <a:spcPts val="1200"/>
              </a:spcBef>
              <a:spcAft>
                <a:spcPts val="0"/>
              </a:spcAft>
              <a:buClr>
                <a:schemeClr val="dk1"/>
              </a:buClr>
              <a:buSzPts val="1100"/>
              <a:buFont typeface="Arial"/>
              <a:buNone/>
            </a:pPr>
            <a:r>
              <a:rPr lang="en-GB" sz="1400"/>
              <a:t>Enligt de intervjuade har det anställts fjärrundervisande lärare från andra delar av Sverige och även Finland, vilket underlättar kompetensförsörjningen. Detta har möjliggjorts genom ett samarbete som sker mellan Pajala kommun och ett ytterligare antal kommuner i Sverige och Finland.</a:t>
            </a:r>
            <a:endParaRPr sz="1400"/>
          </a:p>
          <a:p>
            <a:pPr marL="0" lvl="0" indent="0" algn="l" rtl="0">
              <a:spcBef>
                <a:spcPts val="1200"/>
              </a:spcBef>
              <a:spcAft>
                <a:spcPts val="600"/>
              </a:spcAft>
              <a:buNone/>
            </a:pPr>
            <a:endParaRPr/>
          </a:p>
        </p:txBody>
      </p:sp>
      <p:sp>
        <p:nvSpPr>
          <p:cNvPr id="900" name="Google Shape;900;p151"/>
          <p:cNvSpPr txBox="1">
            <a:spLocks noGrp="1"/>
          </p:cNvSpPr>
          <p:nvPr>
            <p:ph type="sldNum" idx="12"/>
          </p:nvPr>
        </p:nvSpPr>
        <p:spPr>
          <a:xfrm>
            <a:off x="8218489" y="6492240"/>
            <a:ext cx="3530700" cy="137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p152"/>
          <p:cNvSpPr txBox="1">
            <a:spLocks noGrp="1"/>
          </p:cNvSpPr>
          <p:nvPr>
            <p:ph type="title"/>
          </p:nvPr>
        </p:nvSpPr>
        <p:spPr>
          <a:xfrm>
            <a:off x="442913" y="432000"/>
            <a:ext cx="11306100" cy="1387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2800"/>
              <a:t>Iakttagelser och bedömningar</a:t>
            </a:r>
            <a:endParaRPr sz="2800"/>
          </a:p>
          <a:p>
            <a:pPr marL="0" lvl="0" indent="0" algn="l" rtl="0">
              <a:spcBef>
                <a:spcPts val="0"/>
              </a:spcBef>
              <a:spcAft>
                <a:spcPts val="0"/>
              </a:spcAft>
              <a:buNone/>
            </a:pPr>
            <a:endParaRPr/>
          </a:p>
        </p:txBody>
      </p:sp>
      <p:sp>
        <p:nvSpPr>
          <p:cNvPr id="907" name="Google Shape;907;p152"/>
          <p:cNvSpPr txBox="1">
            <a:spLocks noGrp="1"/>
          </p:cNvSpPr>
          <p:nvPr>
            <p:ph type="body" idx="1"/>
          </p:nvPr>
        </p:nvSpPr>
        <p:spPr>
          <a:xfrm>
            <a:off x="442950" y="900301"/>
            <a:ext cx="11306100" cy="5271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1400" b="1">
                <a:solidFill>
                  <a:schemeClr val="accent1"/>
                </a:solidFill>
              </a:rPr>
              <a:t>Tillgång till kompetens </a:t>
            </a:r>
            <a:endParaRPr sz="1400" b="1">
              <a:solidFill>
                <a:schemeClr val="accent1"/>
              </a:solidFill>
            </a:endParaRPr>
          </a:p>
          <a:p>
            <a:pPr marL="0" lvl="0" indent="0" algn="l" rtl="0">
              <a:spcBef>
                <a:spcPts val="600"/>
              </a:spcBef>
              <a:spcAft>
                <a:spcPts val="0"/>
              </a:spcAft>
              <a:buNone/>
            </a:pPr>
            <a:r>
              <a:rPr lang="en-GB" sz="1400" i="1">
                <a:solidFill>
                  <a:schemeClr val="accent1"/>
                </a:solidFill>
              </a:rPr>
              <a:t>Stöd och omsorg</a:t>
            </a:r>
            <a:endParaRPr sz="1400">
              <a:solidFill>
                <a:schemeClr val="accent1"/>
              </a:solidFill>
            </a:endParaRPr>
          </a:p>
          <a:p>
            <a:pPr marL="0" lvl="0" indent="0" algn="l" rtl="0">
              <a:spcBef>
                <a:spcPts val="0"/>
              </a:spcBef>
              <a:spcAft>
                <a:spcPts val="0"/>
              </a:spcAft>
              <a:buNone/>
            </a:pPr>
            <a:r>
              <a:rPr lang="en-GB" sz="1400"/>
              <a:t>Enligt genomförd kompetenskartläggning inför upprättande av </a:t>
            </a:r>
            <a:r>
              <a:rPr lang="en-GB" sz="1400" i="1"/>
              <a:t>kompetensförsörjningsplanen </a:t>
            </a:r>
            <a:r>
              <a:rPr lang="en-GB" sz="1400"/>
              <a:t>har det funnits en stor efterfrågan på utbildad vårdpersonal under åren 2018-2020. Det har tillsatts en utredning för att se över det långsiktiga behovet av undersköterskor och sjuksköterskor, samt se över möjligheten att omfördela arbetsuppgifter för att kunna tillvarata kompetens. Även vårdare och personliga assistenter kan enligt kartläggningen bli en framtida bristkompetens i Pajala kommun. </a:t>
            </a:r>
            <a:endParaRPr sz="1400"/>
          </a:p>
          <a:p>
            <a:pPr marL="0" lvl="0" indent="0" algn="l" rtl="0">
              <a:spcBef>
                <a:spcPts val="1200"/>
              </a:spcBef>
              <a:spcAft>
                <a:spcPts val="0"/>
              </a:spcAft>
              <a:buClr>
                <a:schemeClr val="dk1"/>
              </a:buClr>
              <a:buSzPts val="1100"/>
              <a:buFont typeface="Arial"/>
              <a:buNone/>
            </a:pPr>
            <a:r>
              <a:rPr lang="en-GB" sz="1400"/>
              <a:t>För att säkerställa tillgång till sjuksköterskor har rekryteringar skett från Finland. Enligt intervjuer har detta möjliggjorts genom verksamhetens kontaktnät. Sommaren 2019 skedde exempelvis ett utbyte med sjuksköterskeprogrammet i Rovaniemi, Finland. Även socionomer från Jakobstad har rekryteras för visstidsanställningar. De intervjuade betonar att vikarieanskaffningen inför semesterperioden har förbättrats, genom införande av ett årshjul som inneburit en ökad systematik i arbetet. </a:t>
            </a:r>
            <a:endParaRPr sz="1400"/>
          </a:p>
          <a:p>
            <a:pPr marL="0" lvl="0" indent="0" algn="l" rtl="0">
              <a:spcBef>
                <a:spcPts val="1200"/>
              </a:spcBef>
              <a:spcAft>
                <a:spcPts val="0"/>
              </a:spcAft>
              <a:buNone/>
            </a:pPr>
            <a:r>
              <a:rPr lang="en-GB" sz="1400"/>
              <a:t>De intervjuade betonar även att trots satsningar på höjda ingångslöner och bonusar, kvarstår svårigheten att rekrytera yngre utbildade medarbetare till verksamheten. </a:t>
            </a:r>
            <a:endParaRPr sz="1400"/>
          </a:p>
          <a:p>
            <a:pPr marL="0" lvl="0" indent="0" algn="l" rtl="0">
              <a:spcBef>
                <a:spcPts val="1200"/>
              </a:spcBef>
              <a:spcAft>
                <a:spcPts val="0"/>
              </a:spcAft>
              <a:buClr>
                <a:schemeClr val="dk1"/>
              </a:buClr>
              <a:buSzPts val="1100"/>
              <a:buFont typeface="Arial"/>
              <a:buNone/>
            </a:pPr>
            <a:r>
              <a:rPr lang="en-GB" sz="1400"/>
              <a:t>Avslutningsvis beskrivs den pågående förändringen av äldreboendestrukturen på längre sikt underlätta kompetensförsörjningen genom att samla verksamhet som är av dygnet runt-karaktär. Arbetet har nyligen påbörjats, och endast en viss förändring av äldreboendestrukturen i Korpilombolo har skett i dagsläget.</a:t>
            </a:r>
            <a:endParaRPr sz="1400"/>
          </a:p>
          <a:p>
            <a:pPr marL="0" lvl="0" indent="0" algn="l" rtl="0">
              <a:spcBef>
                <a:spcPts val="1200"/>
              </a:spcBef>
              <a:spcAft>
                <a:spcPts val="0"/>
              </a:spcAft>
              <a:buNone/>
            </a:pPr>
            <a:r>
              <a:rPr lang="en-GB" sz="1400" i="1">
                <a:solidFill>
                  <a:schemeClr val="accent1"/>
                </a:solidFill>
              </a:rPr>
              <a:t>Bedömning</a:t>
            </a:r>
            <a:br>
              <a:rPr lang="en-GB" sz="1400"/>
            </a:br>
            <a:r>
              <a:rPr lang="en-GB" sz="1400"/>
              <a:t>Vår bedömning är att kommunstyrelsen delvis har vidtagit tillräckliga åtgärder utifrån rekommendationen som lämnades i granskningen 2014.</a:t>
            </a:r>
            <a:endParaRPr sz="1400"/>
          </a:p>
          <a:p>
            <a:pPr marL="0" lvl="0" indent="0" algn="l" rtl="0">
              <a:spcBef>
                <a:spcPts val="0"/>
              </a:spcBef>
              <a:spcAft>
                <a:spcPts val="0"/>
              </a:spcAft>
              <a:buClr>
                <a:schemeClr val="dk1"/>
              </a:buClr>
              <a:buSzPts val="1100"/>
              <a:buFont typeface="Arial"/>
              <a:buNone/>
            </a:pPr>
            <a:r>
              <a:rPr lang="en-GB" sz="1400"/>
              <a:t>Bedömningen baseras framförallt på följande iakttagelser. En kompetensförsörjningsplan med innehållande kompetensbehov har upprättats för 2018-2020. I planen har även framgångsfaktorer för kompetensförsörjning identifierats. Sektorerna har dock kommit olika långt i arbetet med att säkerställa tillgång till kompetens ur ett långsiktigt perspektiv.</a:t>
            </a:r>
            <a:endParaRPr sz="1400"/>
          </a:p>
          <a:p>
            <a:pPr marL="0" lvl="0" indent="0" algn="l" rtl="0">
              <a:spcBef>
                <a:spcPts val="0"/>
              </a:spcBef>
              <a:spcAft>
                <a:spcPts val="600"/>
              </a:spcAft>
              <a:buNone/>
            </a:pPr>
            <a:endParaRPr/>
          </a:p>
        </p:txBody>
      </p:sp>
      <p:sp>
        <p:nvSpPr>
          <p:cNvPr id="908" name="Google Shape;908;p152"/>
          <p:cNvSpPr txBox="1">
            <a:spLocks noGrp="1"/>
          </p:cNvSpPr>
          <p:nvPr>
            <p:ph type="sldNum" idx="12"/>
          </p:nvPr>
        </p:nvSpPr>
        <p:spPr>
          <a:xfrm>
            <a:off x="8218489" y="6492240"/>
            <a:ext cx="3530700" cy="137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912"/>
        <p:cNvGrpSpPr/>
        <p:nvPr/>
      </p:nvGrpSpPr>
      <p:grpSpPr>
        <a:xfrm>
          <a:off x="0" y="0"/>
          <a:ext cx="0" cy="0"/>
          <a:chOff x="0" y="0"/>
          <a:chExt cx="0" cy="0"/>
        </a:xfrm>
      </p:grpSpPr>
      <p:sp>
        <p:nvSpPr>
          <p:cNvPr id="913" name="Google Shape;913;p153"/>
          <p:cNvSpPr txBox="1">
            <a:spLocks noGrp="1"/>
          </p:cNvSpPr>
          <p:nvPr>
            <p:ph type="title"/>
          </p:nvPr>
        </p:nvSpPr>
        <p:spPr>
          <a:xfrm>
            <a:off x="4951413" y="2103438"/>
            <a:ext cx="4936800" cy="2564400"/>
          </a:xfrm>
          <a:prstGeom prst="rect">
            <a:avLst/>
          </a:prstGeom>
          <a:noFill/>
          <a:ln>
            <a:noFill/>
          </a:ln>
        </p:spPr>
        <p:txBody>
          <a:bodyPr spcFirstLastPara="1" wrap="square" lIns="0" tIns="0" rIns="0" bIns="0" anchor="t" anchorCtr="0">
            <a:noAutofit/>
          </a:bodyPr>
          <a:lstStyle/>
          <a:p>
            <a:pPr marL="0" marR="0" lvl="0" indent="0" algn="l" rtl="0">
              <a:lnSpc>
                <a:spcPct val="85000"/>
              </a:lnSpc>
              <a:spcBef>
                <a:spcPts val="0"/>
              </a:spcBef>
              <a:spcAft>
                <a:spcPts val="0"/>
              </a:spcAft>
              <a:buClr>
                <a:schemeClr val="lt1"/>
              </a:buClr>
              <a:buSzPts val="4000"/>
              <a:buFont typeface="Arial"/>
              <a:buNone/>
            </a:pPr>
            <a:r>
              <a:rPr lang="en-GB" sz="3600"/>
              <a:t>Revisionell </a:t>
            </a:r>
            <a:br>
              <a:rPr lang="en-GB" sz="3600"/>
            </a:br>
            <a:r>
              <a:rPr lang="en-GB" sz="3600"/>
              <a:t>bedömning</a:t>
            </a:r>
            <a:endParaRPr sz="3600"/>
          </a:p>
          <a:p>
            <a:pPr marL="0" marR="0" lvl="0" indent="0" algn="l" rtl="0">
              <a:lnSpc>
                <a:spcPct val="85000"/>
              </a:lnSpc>
              <a:spcBef>
                <a:spcPts val="0"/>
              </a:spcBef>
              <a:spcAft>
                <a:spcPts val="0"/>
              </a:spcAft>
              <a:buClr>
                <a:schemeClr val="lt1"/>
              </a:buClr>
              <a:buSzPts val="4000"/>
              <a:buFont typeface="Arial"/>
              <a:buNone/>
            </a:pPr>
            <a:endParaRPr sz="3600"/>
          </a:p>
        </p:txBody>
      </p:sp>
      <p:sp>
        <p:nvSpPr>
          <p:cNvPr id="914" name="Google Shape;914;p153"/>
          <p:cNvSpPr txBox="1">
            <a:spLocks noGrp="1"/>
          </p:cNvSpPr>
          <p:nvPr>
            <p:ph type="body" idx="4294967295"/>
          </p:nvPr>
        </p:nvSpPr>
        <p:spPr>
          <a:xfrm>
            <a:off x="442912" y="0"/>
            <a:ext cx="4344900" cy="6858000"/>
          </a:xfrm>
          <a:prstGeom prst="rect">
            <a:avLst/>
          </a:prstGeom>
          <a:noFill/>
          <a:ln>
            <a:noFill/>
          </a:ln>
        </p:spPr>
        <p:txBody>
          <a:bodyPr spcFirstLastPara="1" wrap="square" lIns="0" tIns="0" rIns="0" bIns="0" anchor="ctr" anchorCtr="0">
            <a:noAutofit/>
          </a:bodyPr>
          <a:lstStyle/>
          <a:p>
            <a:pPr marL="0" marR="0" lvl="0" indent="0" algn="l" rtl="0">
              <a:lnSpc>
                <a:spcPct val="95000"/>
              </a:lnSpc>
              <a:spcBef>
                <a:spcPts val="0"/>
              </a:spcBef>
              <a:spcAft>
                <a:spcPts val="0"/>
              </a:spcAft>
              <a:buClr>
                <a:schemeClr val="lt1"/>
              </a:buClr>
              <a:buSzPts val="65000"/>
              <a:buFont typeface="Arial"/>
              <a:buNone/>
            </a:pPr>
            <a:r>
              <a:rPr lang="en-GB" sz="65000">
                <a:solidFill>
                  <a:schemeClr val="lt1"/>
                </a:solidFill>
              </a:rPr>
              <a:t>3</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graphicFrame>
        <p:nvGraphicFramePr>
          <p:cNvPr id="778" name="Google Shape;778;p136"/>
          <p:cNvGraphicFramePr/>
          <p:nvPr/>
        </p:nvGraphicFramePr>
        <p:xfrm>
          <a:off x="442913" y="2103438"/>
          <a:ext cx="3000000" cy="3000000"/>
        </p:xfrm>
        <a:graphic>
          <a:graphicData uri="http://schemas.openxmlformats.org/drawingml/2006/table">
            <a:tbl>
              <a:tblPr>
                <a:noFill/>
                <a:tableStyleId>{A4D3D728-C71E-4515-AB0E-FAF8D57D2B21}</a:tableStyleId>
              </a:tblPr>
              <a:tblGrid>
                <a:gridCol w="723525">
                  <a:extLst>
                    <a:ext uri="{9D8B030D-6E8A-4147-A177-3AD203B41FA5}">
                      <a16:colId xmlns:a16="http://schemas.microsoft.com/office/drawing/2014/main" val="20000"/>
                    </a:ext>
                  </a:extLst>
                </a:gridCol>
                <a:gridCol w="907365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328350">
                <a:tc>
                  <a:txBody>
                    <a:bodyPr/>
                    <a:lstStyle/>
                    <a:p>
                      <a:pPr marL="0" marR="0" lvl="0" indent="0" algn="l" rtl="0">
                        <a:spcBef>
                          <a:spcPts val="0"/>
                        </a:spcBef>
                        <a:spcAft>
                          <a:spcPts val="0"/>
                        </a:spcAft>
                        <a:buNone/>
                      </a:pPr>
                      <a:endParaRPr/>
                    </a:p>
                  </a:txBody>
                  <a:tcPr marL="0" marR="0" marT="0" marB="45725">
                    <a:lnR w="9525" cap="flat" cmpd="sng">
                      <a:solidFill>
                        <a:srgbClr val="000000">
                          <a:alpha val="0"/>
                        </a:srgbClr>
                      </a:solidFill>
                      <a:prstDash val="solid"/>
                      <a:round/>
                      <a:headEnd type="none" w="sm" len="sm"/>
                      <a:tailEnd type="none" w="sm" len="sm"/>
                    </a:lnR>
                  </a:tcPr>
                </a:tc>
                <a:tc>
                  <a:txBody>
                    <a:bodyPr/>
                    <a:lstStyle/>
                    <a:p>
                      <a:pPr marL="0" marR="0" lvl="0" indent="0" algn="l" rtl="0">
                        <a:spcBef>
                          <a:spcPts val="0"/>
                        </a:spcBef>
                        <a:spcAft>
                          <a:spcPts val="0"/>
                        </a:spcAft>
                        <a:buNone/>
                      </a:pPr>
                      <a:r>
                        <a:rPr lang="en-GB" sz="2800"/>
                        <a:t>Sammanfattning</a:t>
                      </a:r>
                      <a:endParaRPr sz="2800"/>
                    </a:p>
                    <a:p>
                      <a:pPr marL="0" marR="0" lvl="0" indent="0" algn="l" rtl="0">
                        <a:spcBef>
                          <a:spcPts val="0"/>
                        </a:spcBef>
                        <a:spcAft>
                          <a:spcPts val="0"/>
                        </a:spcAft>
                        <a:buNone/>
                      </a:pPr>
                      <a:r>
                        <a:rPr lang="en-GB" sz="2800"/>
                        <a:t>Inledning</a:t>
                      </a:r>
                      <a:endParaRPr sz="2800"/>
                    </a:p>
                  </a:txBody>
                  <a:tcPr marL="0" marR="0" marT="0"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800"/>
                        <a:t>3</a:t>
                      </a:r>
                      <a:endParaRPr sz="2800"/>
                    </a:p>
                    <a:p>
                      <a:pPr marL="0" marR="0" lvl="0" indent="0" algn="r" rtl="0">
                        <a:spcBef>
                          <a:spcPts val="0"/>
                        </a:spcBef>
                        <a:spcAft>
                          <a:spcPts val="0"/>
                        </a:spcAft>
                        <a:buNone/>
                      </a:pPr>
                      <a:r>
                        <a:rPr lang="en-GB" sz="2800"/>
                        <a:t>6</a:t>
                      </a:r>
                      <a:endParaRPr sz="2800"/>
                    </a:p>
                  </a:txBody>
                  <a:tcPr marL="0" marR="0" marT="0" marB="45725">
                    <a:lnL w="9525" cap="flat" cmpd="sng">
                      <a:solidFill>
                        <a:srgbClr val="000000">
                          <a:alpha val="0"/>
                        </a:srgbClr>
                      </a:solidFill>
                      <a:prstDash val="solid"/>
                      <a:round/>
                      <a:headEnd type="none" w="sm" len="sm"/>
                      <a:tailEnd type="none" w="sm" len="sm"/>
                    </a:lnL>
                  </a:tcPr>
                </a:tc>
                <a:extLst>
                  <a:ext uri="{0D108BD9-81ED-4DB2-BD59-A6C34878D82A}">
                    <a16:rowId xmlns:a16="http://schemas.microsoft.com/office/drawing/2014/main" val="10000"/>
                  </a:ext>
                </a:extLst>
              </a:tr>
              <a:tr h="328350">
                <a:tc>
                  <a:txBody>
                    <a:bodyPr/>
                    <a:lstStyle/>
                    <a:p>
                      <a:pPr marL="0" marR="0" lvl="0" indent="0" algn="l" rtl="0">
                        <a:spcBef>
                          <a:spcPts val="0"/>
                        </a:spcBef>
                        <a:spcAft>
                          <a:spcPts val="0"/>
                        </a:spcAft>
                        <a:buNone/>
                      </a:pPr>
                      <a:endParaRPr/>
                    </a:p>
                  </a:txBody>
                  <a:tcPr marL="0" marR="0" marT="0" marB="45725">
                    <a:lnR w="9525" cap="flat" cmpd="sng">
                      <a:solidFill>
                        <a:srgbClr val="000000">
                          <a:alpha val="0"/>
                        </a:srgbClr>
                      </a:solidFill>
                      <a:prstDash val="solid"/>
                      <a:round/>
                      <a:headEnd type="none" w="sm" len="sm"/>
                      <a:tailEnd type="none" w="sm" len="sm"/>
                    </a:lnR>
                  </a:tcPr>
                </a:tc>
                <a:tc>
                  <a:txBody>
                    <a:bodyPr/>
                    <a:lstStyle/>
                    <a:p>
                      <a:pPr marL="0" marR="0" lvl="0" indent="0" algn="l" rtl="0">
                        <a:spcBef>
                          <a:spcPts val="0"/>
                        </a:spcBef>
                        <a:spcAft>
                          <a:spcPts val="0"/>
                        </a:spcAft>
                        <a:buNone/>
                      </a:pPr>
                      <a:r>
                        <a:rPr lang="en-GB" sz="2800"/>
                        <a:t>Iakttagelser och bedömningar</a:t>
                      </a:r>
                      <a:endParaRPr sz="2800"/>
                    </a:p>
                  </a:txBody>
                  <a:tcPr marL="0" marR="0" marT="0"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800"/>
                        <a:t>9</a:t>
                      </a:r>
                      <a:endParaRPr/>
                    </a:p>
                  </a:txBody>
                  <a:tcPr marL="0" marR="0" marT="0" marB="45725">
                    <a:lnL w="9525" cap="flat" cmpd="sng">
                      <a:solidFill>
                        <a:srgbClr val="000000">
                          <a:alpha val="0"/>
                        </a:srgbClr>
                      </a:solidFill>
                      <a:prstDash val="solid"/>
                      <a:round/>
                      <a:headEnd type="none" w="sm" len="sm"/>
                      <a:tailEnd type="none" w="sm" len="sm"/>
                    </a:lnL>
                  </a:tcPr>
                </a:tc>
                <a:extLst>
                  <a:ext uri="{0D108BD9-81ED-4DB2-BD59-A6C34878D82A}">
                    <a16:rowId xmlns:a16="http://schemas.microsoft.com/office/drawing/2014/main" val="10001"/>
                  </a:ext>
                </a:extLst>
              </a:tr>
              <a:tr h="328350">
                <a:tc>
                  <a:txBody>
                    <a:bodyPr/>
                    <a:lstStyle/>
                    <a:p>
                      <a:pPr marL="0" marR="0" lvl="0" indent="0" algn="l" rtl="0">
                        <a:spcBef>
                          <a:spcPts val="0"/>
                        </a:spcBef>
                        <a:spcAft>
                          <a:spcPts val="0"/>
                        </a:spcAft>
                        <a:buNone/>
                      </a:pPr>
                      <a:endParaRPr/>
                    </a:p>
                  </a:txBody>
                  <a:tcPr marL="0" marR="0" marT="0" marB="45725">
                    <a:lnR w="9525" cap="flat" cmpd="sng">
                      <a:solidFill>
                        <a:srgbClr val="000000">
                          <a:alpha val="0"/>
                        </a:srgbClr>
                      </a:solidFill>
                      <a:prstDash val="solid"/>
                      <a:round/>
                      <a:headEnd type="none" w="sm" len="sm"/>
                      <a:tailEnd type="none" w="sm" len="sm"/>
                    </a:lnR>
                  </a:tcPr>
                </a:tc>
                <a:tc>
                  <a:txBody>
                    <a:bodyPr/>
                    <a:lstStyle/>
                    <a:p>
                      <a:pPr marL="0" marR="0" lvl="0" indent="0" algn="l" rtl="0">
                        <a:spcBef>
                          <a:spcPts val="0"/>
                        </a:spcBef>
                        <a:spcAft>
                          <a:spcPts val="0"/>
                        </a:spcAft>
                        <a:buNone/>
                      </a:pPr>
                      <a:r>
                        <a:rPr lang="en-GB" sz="2800"/>
                        <a:t>Revisionell bedömning</a:t>
                      </a:r>
                      <a:endParaRPr sz="2800"/>
                    </a:p>
                  </a:txBody>
                  <a:tcPr marL="0" marR="0" marT="0"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800"/>
                        <a:t>19</a:t>
                      </a:r>
                      <a:endParaRPr/>
                    </a:p>
                  </a:txBody>
                  <a:tcPr marL="0" marR="0" marT="0" marB="45725">
                    <a:lnL w="9525" cap="flat" cmpd="sng">
                      <a:solidFill>
                        <a:srgbClr val="000000">
                          <a:alpha val="0"/>
                        </a:srgbClr>
                      </a:solidFill>
                      <a:prstDash val="solid"/>
                      <a:round/>
                      <a:headEnd type="none" w="sm" len="sm"/>
                      <a:tailEnd type="none" w="sm" len="sm"/>
                    </a:lnL>
                  </a:tcPr>
                </a:tc>
                <a:extLst>
                  <a:ext uri="{0D108BD9-81ED-4DB2-BD59-A6C34878D82A}">
                    <a16:rowId xmlns:a16="http://schemas.microsoft.com/office/drawing/2014/main" val="10002"/>
                  </a:ext>
                </a:extLst>
              </a:tr>
              <a:tr h="328350">
                <a:tc>
                  <a:txBody>
                    <a:bodyPr/>
                    <a:lstStyle/>
                    <a:p>
                      <a:pPr marL="0" marR="0" lvl="0" indent="0" algn="l" rtl="0">
                        <a:spcBef>
                          <a:spcPts val="0"/>
                        </a:spcBef>
                        <a:spcAft>
                          <a:spcPts val="0"/>
                        </a:spcAft>
                        <a:buNone/>
                      </a:pPr>
                      <a:endParaRPr/>
                    </a:p>
                  </a:txBody>
                  <a:tcPr marL="0" marR="0" marT="0" marB="45725">
                    <a:lnR w="9525" cap="flat" cmpd="sng">
                      <a:solidFill>
                        <a:srgbClr val="000000">
                          <a:alpha val="0"/>
                        </a:srgbClr>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2000"/>
                        <a:buFont typeface="Arial"/>
                        <a:buNone/>
                      </a:pPr>
                      <a:r>
                        <a:rPr lang="en-GB" sz="2800"/>
                        <a:t>Rekommendationer</a:t>
                      </a:r>
                      <a:endParaRPr sz="2800"/>
                    </a:p>
                  </a:txBody>
                  <a:tcPr marL="0" marR="0" marT="0"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800"/>
                        <a:t>21</a:t>
                      </a:r>
                      <a:endParaRPr/>
                    </a:p>
                  </a:txBody>
                  <a:tcPr marL="0" marR="0" marT="0" marB="45725">
                    <a:lnL w="9525" cap="flat" cmpd="sng">
                      <a:solidFill>
                        <a:srgbClr val="000000">
                          <a:alpha val="0"/>
                        </a:srgbClr>
                      </a:solidFill>
                      <a:prstDash val="solid"/>
                      <a:round/>
                      <a:headEnd type="none" w="sm" len="sm"/>
                      <a:tailEnd type="none" w="sm" len="sm"/>
                    </a:lnL>
                  </a:tcPr>
                </a:tc>
                <a:extLst>
                  <a:ext uri="{0D108BD9-81ED-4DB2-BD59-A6C34878D82A}">
                    <a16:rowId xmlns:a16="http://schemas.microsoft.com/office/drawing/2014/main" val="10003"/>
                  </a:ext>
                </a:extLst>
              </a:tr>
              <a:tr h="328350">
                <a:tc>
                  <a:txBody>
                    <a:bodyPr/>
                    <a:lstStyle/>
                    <a:p>
                      <a:pPr marL="0" marR="0" lvl="0" indent="0" algn="l" rtl="0">
                        <a:spcBef>
                          <a:spcPts val="0"/>
                        </a:spcBef>
                        <a:spcAft>
                          <a:spcPts val="0"/>
                        </a:spcAft>
                        <a:buNone/>
                      </a:pPr>
                      <a:endParaRPr/>
                    </a:p>
                  </a:txBody>
                  <a:tcPr marL="0" marR="0" marT="0" marB="45725">
                    <a:lnR w="9525" cap="flat" cmpd="sng">
                      <a:solidFill>
                        <a:srgbClr val="000000">
                          <a:alpha val="0"/>
                        </a:srgbClr>
                      </a:solidFill>
                      <a:prstDash val="solid"/>
                      <a:round/>
                      <a:headEnd type="none" w="sm" len="sm"/>
                      <a:tailEnd type="none" w="sm" len="sm"/>
                    </a:lnR>
                  </a:tcPr>
                </a:tc>
                <a:tc>
                  <a:txBody>
                    <a:bodyPr/>
                    <a:lstStyle/>
                    <a:p>
                      <a:pPr marL="0" marR="0" lvl="0" indent="0" algn="l" rtl="0">
                        <a:lnSpc>
                          <a:spcPct val="100000"/>
                        </a:lnSpc>
                        <a:spcBef>
                          <a:spcPts val="0"/>
                        </a:spcBef>
                        <a:spcAft>
                          <a:spcPts val="0"/>
                        </a:spcAft>
                        <a:buNone/>
                      </a:pPr>
                      <a:r>
                        <a:rPr lang="en-GB" sz="2800"/>
                        <a:t>Bilagor</a:t>
                      </a:r>
                      <a:endParaRPr sz="2800"/>
                    </a:p>
                  </a:txBody>
                  <a:tcPr marL="0" marR="0" marT="0"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800"/>
                        <a:t>23</a:t>
                      </a:r>
                      <a:endParaRPr/>
                    </a:p>
                  </a:txBody>
                  <a:tcPr marL="0" marR="0" marT="0" marB="45725">
                    <a:lnL w="9525" cap="flat" cmpd="sng">
                      <a:solidFill>
                        <a:srgbClr val="000000">
                          <a:alpha val="0"/>
                        </a:srgbClr>
                      </a:solidFill>
                      <a:prstDash val="solid"/>
                      <a:round/>
                      <a:headEnd type="none" w="sm" len="sm"/>
                      <a:tailEnd type="none" w="sm" len="sm"/>
                    </a:lnL>
                  </a:tcPr>
                </a:tc>
                <a:extLst>
                  <a:ext uri="{0D108BD9-81ED-4DB2-BD59-A6C34878D82A}">
                    <a16:rowId xmlns:a16="http://schemas.microsoft.com/office/drawing/2014/main" val="10004"/>
                  </a:ext>
                </a:extLst>
              </a:tr>
            </a:tbl>
          </a:graphicData>
        </a:graphic>
      </p:graphicFrame>
      <p:sp>
        <p:nvSpPr>
          <p:cNvPr id="779" name="Google Shape;779;p136"/>
          <p:cNvSpPr txBox="1"/>
          <p:nvPr/>
        </p:nvSpPr>
        <p:spPr>
          <a:xfrm>
            <a:off x="442914" y="640080"/>
            <a:ext cx="11306173" cy="1084898"/>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chemeClr val="dk1"/>
              </a:buClr>
              <a:buSzPts val="3200"/>
              <a:buFont typeface="Georgia"/>
              <a:buNone/>
            </a:pPr>
            <a:endParaRPr sz="3200">
              <a:solidFill>
                <a:schemeClr val="dk1"/>
              </a:solidFill>
              <a:latin typeface="Georgia"/>
              <a:ea typeface="Georgia"/>
              <a:cs typeface="Georgia"/>
              <a:sym typeface="Georgia"/>
            </a:endParaRPr>
          </a:p>
        </p:txBody>
      </p:sp>
      <p:sp>
        <p:nvSpPr>
          <p:cNvPr id="780" name="Google Shape;780;p136"/>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Autofit/>
          </a:bodyPr>
          <a:lstStyle/>
          <a:p>
            <a:pPr marL="0" marR="0" lvl="0" indent="0" algn="l" rtl="0">
              <a:lnSpc>
                <a:spcPct val="85000"/>
              </a:lnSpc>
              <a:spcBef>
                <a:spcPts val="0"/>
              </a:spcBef>
              <a:spcAft>
                <a:spcPts val="0"/>
              </a:spcAft>
              <a:buClr>
                <a:schemeClr val="dk1"/>
              </a:buClr>
              <a:buSzPts val="3200"/>
              <a:buFont typeface="Georgia"/>
              <a:buNone/>
            </a:pPr>
            <a:r>
              <a:rPr lang="en-GB"/>
              <a:t>Innehållsförteckning</a:t>
            </a:r>
            <a:br>
              <a:rPr lang="en-GB" sz="3200" b="0" i="0" u="none" strike="noStrike" cap="none">
                <a:solidFill>
                  <a:schemeClr val="dk1"/>
                </a:solidFill>
                <a:latin typeface="Georgia"/>
                <a:ea typeface="Georgia"/>
                <a:cs typeface="Georgia"/>
                <a:sym typeface="Georgia"/>
              </a:rPr>
            </a:br>
            <a:endParaRPr sz="3200" b="0" i="0" u="none" strike="noStrike" cap="none">
              <a:solidFill>
                <a:schemeClr val="dk1"/>
              </a:solidFill>
              <a:latin typeface="Georgia"/>
              <a:ea typeface="Georgia"/>
              <a:cs typeface="Georgia"/>
              <a:sym typeface="Georgia"/>
            </a:endParaRPr>
          </a:p>
        </p:txBody>
      </p:sp>
      <p:sp>
        <p:nvSpPr>
          <p:cNvPr id="781" name="Google Shape;781;p136"/>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GB" sz="750">
                <a:solidFill>
                  <a:schemeClr val="dk1"/>
                </a:solidFill>
                <a:latin typeface="Arial"/>
                <a:ea typeface="Arial"/>
                <a:cs typeface="Arial"/>
                <a:sym typeface="Arial"/>
              </a:rPr>
              <a:t>2</a:t>
            </a:fld>
            <a:endParaRPr sz="75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p154"/>
          <p:cNvSpPr txBox="1">
            <a:spLocks noGrp="1"/>
          </p:cNvSpPr>
          <p:nvPr>
            <p:ph type="title"/>
          </p:nvPr>
        </p:nvSpPr>
        <p:spPr>
          <a:xfrm>
            <a:off x="442913" y="432000"/>
            <a:ext cx="11306100" cy="13872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sz="2800"/>
              <a:t>Revisionell bedömning och bedömningar mot kontrollmål</a:t>
            </a:r>
            <a:endParaRPr sz="2800"/>
          </a:p>
          <a:p>
            <a:pPr marL="0" lvl="0" indent="0" algn="l" rtl="0">
              <a:spcBef>
                <a:spcPts val="0"/>
              </a:spcBef>
              <a:spcAft>
                <a:spcPts val="0"/>
              </a:spcAft>
              <a:buClr>
                <a:schemeClr val="dk1"/>
              </a:buClr>
              <a:buSzPts val="1100"/>
              <a:buFont typeface="Arial"/>
              <a:buNone/>
            </a:pPr>
            <a:endParaRPr sz="2800"/>
          </a:p>
          <a:p>
            <a:pPr marL="0" lvl="0" indent="0" algn="l" rtl="0">
              <a:spcBef>
                <a:spcPts val="0"/>
              </a:spcBef>
              <a:spcAft>
                <a:spcPts val="0"/>
              </a:spcAft>
              <a:buClr>
                <a:schemeClr val="dk1"/>
              </a:buClr>
              <a:buSzPts val="1100"/>
              <a:buFont typeface="Arial"/>
              <a:buNone/>
            </a:pPr>
            <a:endParaRPr sz="10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sz="1000">
                <a:latin typeface="Arial"/>
                <a:ea typeface="Arial"/>
                <a:cs typeface="Arial"/>
                <a:sym typeface="Arial"/>
              </a:rPr>
              <a:t>Den revisionella bedömningen är att kommunstyrelsen </a:t>
            </a:r>
            <a:r>
              <a:rPr lang="en-GB" sz="1000" i="1">
                <a:latin typeface="Arial"/>
                <a:ea typeface="Arial"/>
                <a:cs typeface="Arial"/>
                <a:sym typeface="Arial"/>
              </a:rPr>
              <a:t>inte helt</a:t>
            </a:r>
            <a:r>
              <a:rPr lang="en-GB" sz="1000">
                <a:latin typeface="Arial"/>
                <a:ea typeface="Arial"/>
                <a:cs typeface="Arial"/>
                <a:sym typeface="Arial"/>
              </a:rPr>
              <a:t> behandlat lämnade rekommendationer från 2014 års granskning på ett godtagbart sätt. </a:t>
            </a:r>
            <a:endParaRPr sz="10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sz="1000">
                <a:latin typeface="Arial"/>
                <a:ea typeface="Arial"/>
                <a:cs typeface="Arial"/>
                <a:sym typeface="Arial"/>
              </a:rPr>
              <a:t>D.v.s. att iakttagna brister åtgärdats och lämnade rekommendationer beaktats. </a:t>
            </a:r>
            <a:endParaRPr sz="10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0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sz="1000">
                <a:latin typeface="Arial"/>
                <a:ea typeface="Arial"/>
                <a:cs typeface="Arial"/>
                <a:sym typeface="Arial"/>
              </a:rPr>
              <a:t>Bedömningen baseras på följande iakttagelser:</a:t>
            </a:r>
            <a:endParaRPr sz="1000">
              <a:latin typeface="Arial"/>
              <a:ea typeface="Arial"/>
              <a:cs typeface="Arial"/>
              <a:sym typeface="Arial"/>
            </a:endParaRPr>
          </a:p>
          <a:p>
            <a:pPr marL="0" lvl="0" indent="0" algn="l" rtl="0">
              <a:spcBef>
                <a:spcPts val="0"/>
              </a:spcBef>
              <a:spcAft>
                <a:spcPts val="0"/>
              </a:spcAft>
              <a:buNone/>
            </a:pPr>
            <a:endParaRPr sz="1000"/>
          </a:p>
        </p:txBody>
      </p:sp>
      <p:sp>
        <p:nvSpPr>
          <p:cNvPr id="921" name="Google Shape;921;p154"/>
          <p:cNvSpPr txBox="1">
            <a:spLocks noGrp="1"/>
          </p:cNvSpPr>
          <p:nvPr>
            <p:ph type="sldNum" idx="12"/>
          </p:nvPr>
        </p:nvSpPr>
        <p:spPr>
          <a:xfrm>
            <a:off x="8218489" y="6492240"/>
            <a:ext cx="3530700" cy="1371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20</a:t>
            </a:fld>
            <a:endParaRPr/>
          </a:p>
        </p:txBody>
      </p:sp>
      <p:graphicFrame>
        <p:nvGraphicFramePr>
          <p:cNvPr id="922" name="Google Shape;922;p154"/>
          <p:cNvGraphicFramePr/>
          <p:nvPr/>
        </p:nvGraphicFramePr>
        <p:xfrm>
          <a:off x="442950" y="1844200"/>
          <a:ext cx="3000000" cy="3000000"/>
        </p:xfrm>
        <a:graphic>
          <a:graphicData uri="http://schemas.openxmlformats.org/drawingml/2006/table">
            <a:tbl>
              <a:tblPr>
                <a:noFill/>
                <a:tableStyleId>{FB240B08-9182-49E3-95E3-9142CBA0E44E}</a:tableStyleId>
              </a:tblPr>
              <a:tblGrid>
                <a:gridCol w="2647000">
                  <a:extLst>
                    <a:ext uri="{9D8B030D-6E8A-4147-A177-3AD203B41FA5}">
                      <a16:colId xmlns:a16="http://schemas.microsoft.com/office/drawing/2014/main" val="20000"/>
                    </a:ext>
                  </a:extLst>
                </a:gridCol>
                <a:gridCol w="4763900">
                  <a:extLst>
                    <a:ext uri="{9D8B030D-6E8A-4147-A177-3AD203B41FA5}">
                      <a16:colId xmlns:a16="http://schemas.microsoft.com/office/drawing/2014/main" val="20001"/>
                    </a:ext>
                  </a:extLst>
                </a:gridCol>
                <a:gridCol w="3895200">
                  <a:extLst>
                    <a:ext uri="{9D8B030D-6E8A-4147-A177-3AD203B41FA5}">
                      <a16:colId xmlns:a16="http://schemas.microsoft.com/office/drawing/2014/main" val="20002"/>
                    </a:ext>
                  </a:extLst>
                </a:gridCol>
              </a:tblGrid>
              <a:tr h="1356300">
                <a:tc>
                  <a:txBody>
                    <a:bodyPr/>
                    <a:lstStyle/>
                    <a:p>
                      <a:pPr marL="0" lvl="0" indent="0" algn="l" rtl="0">
                        <a:spcBef>
                          <a:spcPts val="0"/>
                        </a:spcBef>
                        <a:spcAft>
                          <a:spcPts val="0"/>
                        </a:spcAft>
                        <a:buClr>
                          <a:srgbClr val="000000"/>
                        </a:buClr>
                        <a:buSzPts val="1100"/>
                        <a:buFont typeface="Arial"/>
                        <a:buNone/>
                      </a:pPr>
                      <a:r>
                        <a:rPr lang="en-GB" sz="1000" b="1">
                          <a:solidFill>
                            <a:srgbClr val="D04A02"/>
                          </a:solidFill>
                        </a:rPr>
                        <a:t>Styrning och uppföljning genom mål för det personalpolitiska området</a:t>
                      </a:r>
                      <a:endParaRPr sz="1000" b="1">
                        <a:solidFill>
                          <a:srgbClr val="D04A02"/>
                        </a:solidFill>
                      </a:endParaRPr>
                    </a:p>
                    <a:p>
                      <a:pPr marL="0" lvl="0" indent="0" algn="l" rtl="0">
                        <a:spcBef>
                          <a:spcPts val="300"/>
                        </a:spcBef>
                        <a:spcAft>
                          <a:spcPts val="0"/>
                        </a:spcAft>
                        <a:buNone/>
                      </a:pPr>
                      <a:endParaRPr sz="1000"/>
                    </a:p>
                  </a:txBody>
                  <a:tcPr marL="91425" marR="91425" marT="91425" marB="91425">
                    <a:lnL w="9525" cap="flat" cmpd="sng">
                      <a:solidFill>
                        <a:srgbClr val="999999">
                          <a:alpha val="0"/>
                        </a:srgbClr>
                      </a:solidFill>
                      <a:prstDash val="solid"/>
                      <a:round/>
                      <a:headEnd type="none" w="sm" len="sm"/>
                      <a:tailEnd type="none" w="sm" len="sm"/>
                    </a:lnL>
                    <a:lnR w="9525" cap="flat" cmpd="sng">
                      <a:solidFill>
                        <a:srgbClr val="999999">
                          <a:alpha val="0"/>
                        </a:srgbClr>
                      </a:solidFill>
                      <a:prstDash val="solid"/>
                      <a:round/>
                      <a:headEnd type="none" w="sm" len="sm"/>
                      <a:tailEnd type="none" w="sm" len="sm"/>
                    </a:lnR>
                    <a:lnT w="9525" cap="flat" cmpd="sng">
                      <a:solidFill>
                        <a:srgbClr val="999999">
                          <a:alpha val="0"/>
                        </a:srgbClr>
                      </a:solidFill>
                      <a:prstDash val="solid"/>
                      <a:round/>
                      <a:headEnd type="none" w="sm" len="sm"/>
                      <a:tailEnd type="none" w="sm" len="sm"/>
                    </a:lnT>
                    <a:lnB w="9525" cap="flat" cmpd="sng">
                      <a:solidFill>
                        <a:srgbClr val="999999">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000" b="1"/>
                        <a:t>Delvis u</a:t>
                      </a:r>
                      <a:r>
                        <a:rPr lang="en-GB" sz="1000" b="1">
                          <a:solidFill>
                            <a:srgbClr val="000000"/>
                          </a:solidFill>
                        </a:rPr>
                        <a:t>ppfyllt</a:t>
                      </a:r>
                      <a:endParaRPr sz="1000" b="1">
                        <a:solidFill>
                          <a:srgbClr val="000000"/>
                        </a:solidFill>
                      </a:endParaRPr>
                    </a:p>
                    <a:p>
                      <a:pPr marL="0" marR="804273" lvl="0" indent="0" algn="l" rtl="0">
                        <a:spcBef>
                          <a:spcPts val="300"/>
                        </a:spcBef>
                        <a:spcAft>
                          <a:spcPts val="0"/>
                        </a:spcAft>
                        <a:buClr>
                          <a:srgbClr val="000000"/>
                        </a:buClr>
                        <a:buSzPts val="1100"/>
                        <a:buFont typeface="Arial"/>
                        <a:buNone/>
                      </a:pPr>
                      <a:r>
                        <a:rPr lang="en-GB" sz="1000"/>
                        <a:t>Strategier, mål och planer för området har beslutats. Arbetet med kompetensförsörjning följs endast upp i samband med årsredovisning, detta sker på en övergripande nivå och saknar tydlig uppföljning av mål, åtgärder och effekter.</a:t>
                      </a:r>
                      <a:endParaRPr sz="1000"/>
                    </a:p>
                    <a:p>
                      <a:pPr marL="0" marR="804273" lvl="0" indent="0" algn="l" rtl="0">
                        <a:spcBef>
                          <a:spcPts val="300"/>
                        </a:spcBef>
                        <a:spcAft>
                          <a:spcPts val="0"/>
                        </a:spcAft>
                        <a:buClr>
                          <a:srgbClr val="000000"/>
                        </a:buClr>
                        <a:buSzPts val="1100"/>
                        <a:buFont typeface="Arial"/>
                        <a:buNone/>
                      </a:pPr>
                      <a:endParaRPr sz="1000"/>
                    </a:p>
                    <a:p>
                      <a:pPr marL="0" marR="804273" lvl="0" indent="0" algn="l" rtl="0">
                        <a:spcBef>
                          <a:spcPts val="300"/>
                        </a:spcBef>
                        <a:spcAft>
                          <a:spcPts val="300"/>
                        </a:spcAft>
                        <a:buClr>
                          <a:srgbClr val="000000"/>
                        </a:buClr>
                        <a:buSzPts val="1100"/>
                        <a:buFont typeface="Arial"/>
                        <a:buNone/>
                      </a:pPr>
                      <a:endParaRPr sz="1000" b="1"/>
                    </a:p>
                  </a:txBody>
                  <a:tcPr marL="91425" marR="91425" marT="91425" marB="91425">
                    <a:lnL w="9525" cap="flat" cmpd="sng">
                      <a:solidFill>
                        <a:srgbClr val="999999">
                          <a:alpha val="0"/>
                        </a:srgbClr>
                      </a:solidFill>
                      <a:prstDash val="solid"/>
                      <a:round/>
                      <a:headEnd type="none" w="sm" len="sm"/>
                      <a:tailEnd type="none" w="sm" len="sm"/>
                    </a:lnL>
                    <a:lnR w="9525" cap="flat" cmpd="sng">
                      <a:solidFill>
                        <a:srgbClr val="999999">
                          <a:alpha val="0"/>
                        </a:srgbClr>
                      </a:solidFill>
                      <a:prstDash val="solid"/>
                      <a:round/>
                      <a:headEnd type="none" w="sm" len="sm"/>
                      <a:tailEnd type="none" w="sm" len="sm"/>
                    </a:lnR>
                    <a:lnT w="9525" cap="flat" cmpd="sng">
                      <a:solidFill>
                        <a:srgbClr val="999999">
                          <a:alpha val="0"/>
                        </a:srgbClr>
                      </a:solidFill>
                      <a:prstDash val="solid"/>
                      <a:round/>
                      <a:headEnd type="none" w="sm" len="sm"/>
                      <a:tailEnd type="none" w="sm" len="sm"/>
                    </a:lnT>
                    <a:lnB w="9525" cap="flat" cmpd="sng">
                      <a:solidFill>
                        <a:srgbClr val="999999">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99999">
                          <a:alpha val="0"/>
                        </a:srgbClr>
                      </a:solidFill>
                      <a:prstDash val="solid"/>
                      <a:round/>
                      <a:headEnd type="none" w="sm" len="sm"/>
                      <a:tailEnd type="none" w="sm" len="sm"/>
                    </a:lnL>
                    <a:lnR w="9525" cap="flat" cmpd="sng">
                      <a:solidFill>
                        <a:srgbClr val="999999">
                          <a:alpha val="0"/>
                        </a:srgbClr>
                      </a:solidFill>
                      <a:prstDash val="solid"/>
                      <a:round/>
                      <a:headEnd type="none" w="sm" len="sm"/>
                      <a:tailEnd type="none" w="sm" len="sm"/>
                    </a:lnR>
                    <a:lnT w="9525" cap="flat" cmpd="sng">
                      <a:solidFill>
                        <a:srgbClr val="999999">
                          <a:alpha val="0"/>
                        </a:srgbClr>
                      </a:solidFill>
                      <a:prstDash val="solid"/>
                      <a:round/>
                      <a:headEnd type="none" w="sm" len="sm"/>
                      <a:tailEnd type="none" w="sm" len="sm"/>
                    </a:lnT>
                    <a:lnB w="9525" cap="flat" cmpd="sng">
                      <a:solidFill>
                        <a:srgbClr val="999999">
                          <a:alpha val="0"/>
                        </a:srgbClr>
                      </a:solidFill>
                      <a:prstDash val="solid"/>
                      <a:round/>
                      <a:headEnd type="none" w="sm" len="sm"/>
                      <a:tailEnd type="none" w="sm" len="sm"/>
                    </a:lnB>
                  </a:tcPr>
                </a:tc>
                <a:extLst>
                  <a:ext uri="{0D108BD9-81ED-4DB2-BD59-A6C34878D82A}">
                    <a16:rowId xmlns:a16="http://schemas.microsoft.com/office/drawing/2014/main" val="10000"/>
                  </a:ext>
                </a:extLst>
              </a:tr>
              <a:tr h="1356300">
                <a:tc>
                  <a:txBody>
                    <a:bodyPr/>
                    <a:lstStyle/>
                    <a:p>
                      <a:pPr marL="0" lvl="0" indent="0" algn="l" rtl="0">
                        <a:spcBef>
                          <a:spcPts val="0"/>
                        </a:spcBef>
                        <a:spcAft>
                          <a:spcPts val="0"/>
                        </a:spcAft>
                        <a:buClr>
                          <a:srgbClr val="000000"/>
                        </a:buClr>
                        <a:buSzPts val="1100"/>
                        <a:buFont typeface="Arial"/>
                        <a:buNone/>
                      </a:pPr>
                      <a:r>
                        <a:rPr lang="en-GB" sz="1000" b="1">
                          <a:solidFill>
                            <a:schemeClr val="accent1"/>
                          </a:solidFill>
                        </a:rPr>
                        <a:t>Kommungemensamma aktiviteter inom kompetensförsörjningsområdet</a:t>
                      </a:r>
                      <a:endParaRPr sz="1000" b="1">
                        <a:solidFill>
                          <a:srgbClr val="D04A02"/>
                        </a:solidFill>
                      </a:endParaRPr>
                    </a:p>
                    <a:p>
                      <a:pPr marL="0" lvl="0" indent="0" algn="l" rtl="0">
                        <a:spcBef>
                          <a:spcPts val="300"/>
                        </a:spcBef>
                        <a:spcAft>
                          <a:spcPts val="0"/>
                        </a:spcAft>
                        <a:buNone/>
                      </a:pPr>
                      <a:endParaRPr sz="1000"/>
                    </a:p>
                  </a:txBody>
                  <a:tcPr marL="91425" marR="91425" marT="91425" marB="91425">
                    <a:lnL w="9525" cap="flat" cmpd="sng">
                      <a:solidFill>
                        <a:srgbClr val="999999">
                          <a:alpha val="0"/>
                        </a:srgbClr>
                      </a:solidFill>
                      <a:prstDash val="solid"/>
                      <a:round/>
                      <a:headEnd type="none" w="sm" len="sm"/>
                      <a:tailEnd type="none" w="sm" len="sm"/>
                    </a:lnL>
                    <a:lnR w="9525" cap="flat" cmpd="sng">
                      <a:solidFill>
                        <a:srgbClr val="999999">
                          <a:alpha val="0"/>
                        </a:srgbClr>
                      </a:solidFill>
                      <a:prstDash val="solid"/>
                      <a:round/>
                      <a:headEnd type="none" w="sm" len="sm"/>
                      <a:tailEnd type="none" w="sm" len="sm"/>
                    </a:lnR>
                    <a:lnT w="9525" cap="flat" cmpd="sng">
                      <a:solidFill>
                        <a:srgbClr val="999999">
                          <a:alpha val="0"/>
                        </a:srgbClr>
                      </a:solidFill>
                      <a:prstDash val="solid"/>
                      <a:round/>
                      <a:headEnd type="none" w="sm" len="sm"/>
                      <a:tailEnd type="none" w="sm" len="sm"/>
                    </a:lnT>
                    <a:lnB w="9525" cap="flat" cmpd="sng">
                      <a:solidFill>
                        <a:srgbClr val="999999">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000" b="1">
                          <a:solidFill>
                            <a:srgbClr val="000000"/>
                          </a:solidFill>
                        </a:rPr>
                        <a:t>Delvis uppfyllt</a:t>
                      </a:r>
                      <a:endParaRPr sz="1000" b="1">
                        <a:solidFill>
                          <a:srgbClr val="000000"/>
                        </a:solidFill>
                      </a:endParaRPr>
                    </a:p>
                    <a:p>
                      <a:pPr marL="0" lvl="0" indent="0" algn="l" rtl="0">
                        <a:spcBef>
                          <a:spcPts val="300"/>
                        </a:spcBef>
                        <a:spcAft>
                          <a:spcPts val="0"/>
                        </a:spcAft>
                        <a:buNone/>
                      </a:pPr>
                      <a:r>
                        <a:rPr lang="en-GB" sz="1000"/>
                        <a:t>Det genomförs aktiviteter inom kompetensförsörjningsområdet inom respektive sektor. Specifika aktiviteter genomförs i begränsad utsträckning på kommungemensam nivå. Styrelsen har framförallt tagit beslut om stipendier till studenter som delas ut på sektorsnivå. </a:t>
                      </a:r>
                      <a:endParaRPr sz="1000"/>
                    </a:p>
                    <a:p>
                      <a:pPr marL="0" lvl="0" indent="0" algn="l" rtl="0">
                        <a:spcBef>
                          <a:spcPts val="300"/>
                        </a:spcBef>
                        <a:spcAft>
                          <a:spcPts val="0"/>
                        </a:spcAft>
                        <a:buNone/>
                      </a:pPr>
                      <a:endParaRPr sz="1000"/>
                    </a:p>
                    <a:p>
                      <a:pPr marL="0" lvl="0" indent="0" algn="l" rtl="0">
                        <a:spcBef>
                          <a:spcPts val="300"/>
                        </a:spcBef>
                        <a:spcAft>
                          <a:spcPts val="0"/>
                        </a:spcAft>
                        <a:buNone/>
                      </a:pPr>
                      <a:endParaRPr sz="1000" b="1"/>
                    </a:p>
                    <a:p>
                      <a:pPr marL="0" marR="804273" lvl="0" indent="0" algn="l" rtl="0">
                        <a:spcBef>
                          <a:spcPts val="300"/>
                        </a:spcBef>
                        <a:spcAft>
                          <a:spcPts val="300"/>
                        </a:spcAft>
                        <a:buClr>
                          <a:srgbClr val="000000"/>
                        </a:buClr>
                        <a:buSzPts val="1100"/>
                        <a:buFont typeface="Arial"/>
                        <a:buNone/>
                      </a:pPr>
                      <a:endParaRPr sz="1000" b="1">
                        <a:solidFill>
                          <a:srgbClr val="000000"/>
                        </a:solidFill>
                      </a:endParaRPr>
                    </a:p>
                  </a:txBody>
                  <a:tcPr marL="91425" marR="91425" marT="91425" marB="91425">
                    <a:lnL w="9525" cap="flat" cmpd="sng">
                      <a:solidFill>
                        <a:srgbClr val="999999">
                          <a:alpha val="0"/>
                        </a:srgbClr>
                      </a:solidFill>
                      <a:prstDash val="solid"/>
                      <a:round/>
                      <a:headEnd type="none" w="sm" len="sm"/>
                      <a:tailEnd type="none" w="sm" len="sm"/>
                    </a:lnL>
                    <a:lnR w="9525" cap="flat" cmpd="sng">
                      <a:solidFill>
                        <a:srgbClr val="999999">
                          <a:alpha val="0"/>
                        </a:srgbClr>
                      </a:solidFill>
                      <a:prstDash val="solid"/>
                      <a:round/>
                      <a:headEnd type="none" w="sm" len="sm"/>
                      <a:tailEnd type="none" w="sm" len="sm"/>
                    </a:lnR>
                    <a:lnT w="9525" cap="flat" cmpd="sng">
                      <a:solidFill>
                        <a:srgbClr val="999999">
                          <a:alpha val="0"/>
                        </a:srgbClr>
                      </a:solidFill>
                      <a:prstDash val="solid"/>
                      <a:round/>
                      <a:headEnd type="none" w="sm" len="sm"/>
                      <a:tailEnd type="none" w="sm" len="sm"/>
                    </a:lnT>
                    <a:lnB w="9525" cap="flat" cmpd="sng">
                      <a:solidFill>
                        <a:srgbClr val="999999">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99999">
                          <a:alpha val="0"/>
                        </a:srgbClr>
                      </a:solidFill>
                      <a:prstDash val="solid"/>
                      <a:round/>
                      <a:headEnd type="none" w="sm" len="sm"/>
                      <a:tailEnd type="none" w="sm" len="sm"/>
                    </a:lnL>
                    <a:lnR w="9525" cap="flat" cmpd="sng">
                      <a:solidFill>
                        <a:srgbClr val="999999">
                          <a:alpha val="0"/>
                        </a:srgbClr>
                      </a:solidFill>
                      <a:prstDash val="solid"/>
                      <a:round/>
                      <a:headEnd type="none" w="sm" len="sm"/>
                      <a:tailEnd type="none" w="sm" len="sm"/>
                    </a:lnR>
                    <a:lnT w="9525" cap="flat" cmpd="sng">
                      <a:solidFill>
                        <a:srgbClr val="999999">
                          <a:alpha val="0"/>
                        </a:srgbClr>
                      </a:solidFill>
                      <a:prstDash val="solid"/>
                      <a:round/>
                      <a:headEnd type="none" w="sm" len="sm"/>
                      <a:tailEnd type="none" w="sm" len="sm"/>
                    </a:lnT>
                    <a:lnB w="9525" cap="flat" cmpd="sng">
                      <a:solidFill>
                        <a:srgbClr val="999999">
                          <a:alpha val="0"/>
                        </a:srgbClr>
                      </a:solidFill>
                      <a:prstDash val="solid"/>
                      <a:round/>
                      <a:headEnd type="none" w="sm" len="sm"/>
                      <a:tailEnd type="none" w="sm" len="sm"/>
                    </a:lnB>
                  </a:tcPr>
                </a:tc>
                <a:extLst>
                  <a:ext uri="{0D108BD9-81ED-4DB2-BD59-A6C34878D82A}">
                    <a16:rowId xmlns:a16="http://schemas.microsoft.com/office/drawing/2014/main" val="10001"/>
                  </a:ext>
                </a:extLst>
              </a:tr>
              <a:tr h="1356300">
                <a:tc>
                  <a:txBody>
                    <a:bodyPr/>
                    <a:lstStyle/>
                    <a:p>
                      <a:pPr marL="0" lvl="0" indent="0" algn="l" rtl="0">
                        <a:spcBef>
                          <a:spcPts val="0"/>
                        </a:spcBef>
                        <a:spcAft>
                          <a:spcPts val="0"/>
                        </a:spcAft>
                        <a:buClr>
                          <a:srgbClr val="000000"/>
                        </a:buClr>
                        <a:buSzPts val="1100"/>
                        <a:buFont typeface="Arial"/>
                        <a:buNone/>
                      </a:pPr>
                      <a:r>
                        <a:rPr lang="en-GB" sz="1000" b="1">
                          <a:solidFill>
                            <a:schemeClr val="accent1"/>
                          </a:solidFill>
                        </a:rPr>
                        <a:t>Tillgång till kompetens ur ett långsiktigt kompetensförsörjningsperspektiv</a:t>
                      </a:r>
                      <a:endParaRPr sz="1000" b="1">
                        <a:solidFill>
                          <a:srgbClr val="D04A02"/>
                        </a:solidFill>
                      </a:endParaRPr>
                    </a:p>
                    <a:p>
                      <a:pPr marL="0" lvl="0" indent="0" algn="l" rtl="0">
                        <a:spcBef>
                          <a:spcPts val="300"/>
                        </a:spcBef>
                        <a:spcAft>
                          <a:spcPts val="0"/>
                        </a:spcAft>
                        <a:buNone/>
                      </a:pPr>
                      <a:endParaRPr sz="1000"/>
                    </a:p>
                  </a:txBody>
                  <a:tcPr marL="91425" marR="91425" marT="91425" marB="91425">
                    <a:lnL w="9525" cap="flat" cmpd="sng">
                      <a:solidFill>
                        <a:srgbClr val="999999">
                          <a:alpha val="0"/>
                        </a:srgbClr>
                      </a:solidFill>
                      <a:prstDash val="solid"/>
                      <a:round/>
                      <a:headEnd type="none" w="sm" len="sm"/>
                      <a:tailEnd type="none" w="sm" len="sm"/>
                    </a:lnL>
                    <a:lnR w="9525" cap="flat" cmpd="sng">
                      <a:solidFill>
                        <a:srgbClr val="999999">
                          <a:alpha val="0"/>
                        </a:srgbClr>
                      </a:solidFill>
                      <a:prstDash val="solid"/>
                      <a:round/>
                      <a:headEnd type="none" w="sm" len="sm"/>
                      <a:tailEnd type="none" w="sm" len="sm"/>
                    </a:lnR>
                    <a:lnT w="9525" cap="flat" cmpd="sng">
                      <a:solidFill>
                        <a:srgbClr val="999999">
                          <a:alpha val="0"/>
                        </a:srgbClr>
                      </a:solidFill>
                      <a:prstDash val="solid"/>
                      <a:round/>
                      <a:headEnd type="none" w="sm" len="sm"/>
                      <a:tailEnd type="none" w="sm" len="sm"/>
                    </a:lnT>
                    <a:lnB w="9525" cap="flat" cmpd="sng">
                      <a:solidFill>
                        <a:srgbClr val="999999">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000" b="1"/>
                        <a:t>Delvis</a:t>
                      </a:r>
                      <a:r>
                        <a:rPr lang="en-GB" sz="1000" b="1">
                          <a:solidFill>
                            <a:srgbClr val="000000"/>
                          </a:solidFill>
                        </a:rPr>
                        <a:t> uppfyllt</a:t>
                      </a:r>
                      <a:endParaRPr sz="1000" b="1">
                        <a:solidFill>
                          <a:srgbClr val="000000"/>
                        </a:solidFill>
                      </a:endParaRPr>
                    </a:p>
                    <a:p>
                      <a:pPr marL="0" marR="804273" lvl="0" indent="0" algn="l" rtl="0">
                        <a:spcBef>
                          <a:spcPts val="300"/>
                        </a:spcBef>
                        <a:spcAft>
                          <a:spcPts val="0"/>
                        </a:spcAft>
                        <a:buClr>
                          <a:srgbClr val="000000"/>
                        </a:buClr>
                        <a:buSzPts val="1100"/>
                        <a:buFont typeface="Arial"/>
                        <a:buNone/>
                      </a:pPr>
                      <a:r>
                        <a:rPr lang="en-GB" sz="1000"/>
                        <a:t>En kompetensförsörjningsplan med innehållande kompetensbehov har upprättats för 2018-2020. I planen har även framgångsfaktorer för kompetensförsörjning identifierats. Sektorerna har dock kommit olika långt i arbetet med att säkerställa tillgång till kompetens ur ett långsiktigt perspektiv.</a:t>
                      </a:r>
                      <a:endParaRPr sz="1000"/>
                    </a:p>
                    <a:p>
                      <a:pPr marL="0" marR="804273" lvl="0" indent="0" algn="l" rtl="0">
                        <a:spcBef>
                          <a:spcPts val="300"/>
                        </a:spcBef>
                        <a:spcAft>
                          <a:spcPts val="0"/>
                        </a:spcAft>
                        <a:buClr>
                          <a:srgbClr val="000000"/>
                        </a:buClr>
                        <a:buSzPts val="1100"/>
                        <a:buFont typeface="Arial"/>
                        <a:buNone/>
                      </a:pPr>
                      <a:endParaRPr sz="1000" b="1"/>
                    </a:p>
                    <a:p>
                      <a:pPr marL="0" lvl="0" indent="0" algn="l" rtl="0">
                        <a:spcBef>
                          <a:spcPts val="300"/>
                        </a:spcBef>
                        <a:spcAft>
                          <a:spcPts val="0"/>
                        </a:spcAft>
                        <a:buNone/>
                      </a:pPr>
                      <a:endParaRPr sz="1000"/>
                    </a:p>
                  </a:txBody>
                  <a:tcPr marL="91425" marR="91425" marT="91425" marB="91425">
                    <a:lnL w="9525" cap="flat" cmpd="sng">
                      <a:solidFill>
                        <a:srgbClr val="999999">
                          <a:alpha val="0"/>
                        </a:srgbClr>
                      </a:solidFill>
                      <a:prstDash val="solid"/>
                      <a:round/>
                      <a:headEnd type="none" w="sm" len="sm"/>
                      <a:tailEnd type="none" w="sm" len="sm"/>
                    </a:lnL>
                    <a:lnR w="9525" cap="flat" cmpd="sng">
                      <a:solidFill>
                        <a:srgbClr val="999999">
                          <a:alpha val="0"/>
                        </a:srgbClr>
                      </a:solidFill>
                      <a:prstDash val="solid"/>
                      <a:round/>
                      <a:headEnd type="none" w="sm" len="sm"/>
                      <a:tailEnd type="none" w="sm" len="sm"/>
                    </a:lnR>
                    <a:lnT w="9525" cap="flat" cmpd="sng">
                      <a:solidFill>
                        <a:srgbClr val="999999">
                          <a:alpha val="0"/>
                        </a:srgbClr>
                      </a:solidFill>
                      <a:prstDash val="solid"/>
                      <a:round/>
                      <a:headEnd type="none" w="sm" len="sm"/>
                      <a:tailEnd type="none" w="sm" len="sm"/>
                    </a:lnT>
                    <a:lnB w="9525" cap="flat" cmpd="sng">
                      <a:solidFill>
                        <a:srgbClr val="999999">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99999">
                          <a:alpha val="0"/>
                        </a:srgbClr>
                      </a:solidFill>
                      <a:prstDash val="solid"/>
                      <a:round/>
                      <a:headEnd type="none" w="sm" len="sm"/>
                      <a:tailEnd type="none" w="sm" len="sm"/>
                    </a:lnL>
                    <a:lnR w="9525" cap="flat" cmpd="sng">
                      <a:solidFill>
                        <a:srgbClr val="999999">
                          <a:alpha val="0"/>
                        </a:srgbClr>
                      </a:solidFill>
                      <a:prstDash val="solid"/>
                      <a:round/>
                      <a:headEnd type="none" w="sm" len="sm"/>
                      <a:tailEnd type="none" w="sm" len="sm"/>
                    </a:lnR>
                    <a:lnT w="9525" cap="flat" cmpd="sng">
                      <a:solidFill>
                        <a:srgbClr val="999999">
                          <a:alpha val="0"/>
                        </a:srgbClr>
                      </a:solidFill>
                      <a:prstDash val="solid"/>
                      <a:round/>
                      <a:headEnd type="none" w="sm" len="sm"/>
                      <a:tailEnd type="none" w="sm" len="sm"/>
                    </a:lnT>
                    <a:lnB w="9525" cap="flat" cmpd="sng">
                      <a:solidFill>
                        <a:srgbClr val="999999">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pSp>
        <p:nvGrpSpPr>
          <p:cNvPr id="923" name="Google Shape;923;p154"/>
          <p:cNvGrpSpPr/>
          <p:nvPr/>
        </p:nvGrpSpPr>
        <p:grpSpPr>
          <a:xfrm>
            <a:off x="7861310" y="3200491"/>
            <a:ext cx="443700" cy="948000"/>
            <a:chOff x="-595600" y="1283450"/>
            <a:chExt cx="443700" cy="948000"/>
          </a:xfrm>
        </p:grpSpPr>
        <p:sp>
          <p:nvSpPr>
            <p:cNvPr id="924" name="Google Shape;924;p154"/>
            <p:cNvSpPr/>
            <p:nvPr/>
          </p:nvSpPr>
          <p:spPr>
            <a:xfrm>
              <a:off x="-472304" y="1669924"/>
              <a:ext cx="181500" cy="1815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54"/>
            <p:cNvSpPr/>
            <p:nvPr/>
          </p:nvSpPr>
          <p:spPr>
            <a:xfrm>
              <a:off x="-595600" y="1283450"/>
              <a:ext cx="443700" cy="9480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54"/>
            <p:cNvSpPr/>
            <p:nvPr/>
          </p:nvSpPr>
          <p:spPr>
            <a:xfrm>
              <a:off x="-464504" y="1386399"/>
              <a:ext cx="181500" cy="181500"/>
            </a:xfrm>
            <a:prstGeom prst="ellipse">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54"/>
            <p:cNvSpPr/>
            <p:nvPr/>
          </p:nvSpPr>
          <p:spPr>
            <a:xfrm>
              <a:off x="-464504" y="1953449"/>
              <a:ext cx="181500" cy="181500"/>
            </a:xfrm>
            <a:prstGeom prst="ellipse">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54"/>
            <p:cNvSpPr/>
            <p:nvPr/>
          </p:nvSpPr>
          <p:spPr>
            <a:xfrm>
              <a:off x="-464504" y="1669924"/>
              <a:ext cx="181500" cy="181500"/>
            </a:xfrm>
            <a:prstGeom prst="ellipse">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 name="Google Shape;929;p154"/>
          <p:cNvGrpSpPr/>
          <p:nvPr/>
        </p:nvGrpSpPr>
        <p:grpSpPr>
          <a:xfrm>
            <a:off x="7861310" y="4602541"/>
            <a:ext cx="443700" cy="948000"/>
            <a:chOff x="-595600" y="1283450"/>
            <a:chExt cx="443700" cy="948000"/>
          </a:xfrm>
        </p:grpSpPr>
        <p:sp>
          <p:nvSpPr>
            <p:cNvPr id="930" name="Google Shape;930;p154"/>
            <p:cNvSpPr/>
            <p:nvPr/>
          </p:nvSpPr>
          <p:spPr>
            <a:xfrm>
              <a:off x="-472304" y="1669924"/>
              <a:ext cx="181500" cy="1815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54"/>
            <p:cNvSpPr/>
            <p:nvPr/>
          </p:nvSpPr>
          <p:spPr>
            <a:xfrm>
              <a:off x="-595600" y="1283450"/>
              <a:ext cx="443700" cy="9480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54"/>
            <p:cNvSpPr/>
            <p:nvPr/>
          </p:nvSpPr>
          <p:spPr>
            <a:xfrm>
              <a:off x="-464504" y="1386399"/>
              <a:ext cx="181500" cy="181500"/>
            </a:xfrm>
            <a:prstGeom prst="ellipse">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54"/>
            <p:cNvSpPr/>
            <p:nvPr/>
          </p:nvSpPr>
          <p:spPr>
            <a:xfrm>
              <a:off x="-464504" y="1953449"/>
              <a:ext cx="181500" cy="181500"/>
            </a:xfrm>
            <a:prstGeom prst="ellipse">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54"/>
            <p:cNvSpPr/>
            <p:nvPr/>
          </p:nvSpPr>
          <p:spPr>
            <a:xfrm>
              <a:off x="-464504" y="1669924"/>
              <a:ext cx="181500" cy="181500"/>
            </a:xfrm>
            <a:prstGeom prst="ellipse">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5" name="Google Shape;935;p154"/>
          <p:cNvGrpSpPr/>
          <p:nvPr/>
        </p:nvGrpSpPr>
        <p:grpSpPr>
          <a:xfrm>
            <a:off x="7861310" y="1798441"/>
            <a:ext cx="443700" cy="948000"/>
            <a:chOff x="-595600" y="1283450"/>
            <a:chExt cx="443700" cy="948000"/>
          </a:xfrm>
        </p:grpSpPr>
        <p:sp>
          <p:nvSpPr>
            <p:cNvPr id="936" name="Google Shape;936;p154"/>
            <p:cNvSpPr/>
            <p:nvPr/>
          </p:nvSpPr>
          <p:spPr>
            <a:xfrm>
              <a:off x="-472304" y="1669924"/>
              <a:ext cx="181500" cy="1815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54"/>
            <p:cNvSpPr/>
            <p:nvPr/>
          </p:nvSpPr>
          <p:spPr>
            <a:xfrm>
              <a:off x="-595600" y="1283450"/>
              <a:ext cx="443700" cy="9480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54"/>
            <p:cNvSpPr/>
            <p:nvPr/>
          </p:nvSpPr>
          <p:spPr>
            <a:xfrm>
              <a:off x="-464504" y="1386399"/>
              <a:ext cx="181500" cy="181500"/>
            </a:xfrm>
            <a:prstGeom prst="ellipse">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54"/>
            <p:cNvSpPr/>
            <p:nvPr/>
          </p:nvSpPr>
          <p:spPr>
            <a:xfrm>
              <a:off x="-464504" y="1953449"/>
              <a:ext cx="181500" cy="181500"/>
            </a:xfrm>
            <a:prstGeom prst="ellipse">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54"/>
            <p:cNvSpPr/>
            <p:nvPr/>
          </p:nvSpPr>
          <p:spPr>
            <a:xfrm>
              <a:off x="-464504" y="1669924"/>
              <a:ext cx="181500" cy="181500"/>
            </a:xfrm>
            <a:prstGeom prst="ellipse">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p155"/>
          <p:cNvSpPr txBox="1">
            <a:spLocks noGrp="1"/>
          </p:cNvSpPr>
          <p:nvPr>
            <p:ph type="title"/>
          </p:nvPr>
        </p:nvSpPr>
        <p:spPr>
          <a:xfrm>
            <a:off x="442913" y="432000"/>
            <a:ext cx="11306100" cy="13872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2800"/>
              <a:buFont typeface="Georgia"/>
              <a:buNone/>
            </a:pPr>
            <a:r>
              <a:rPr lang="en-GB" sz="2800"/>
              <a:t>Rekommendationer</a:t>
            </a:r>
            <a:endParaRPr sz="2800"/>
          </a:p>
          <a:p>
            <a:pPr marL="0" lvl="0" indent="0" algn="l" rtl="0">
              <a:spcBef>
                <a:spcPts val="0"/>
              </a:spcBef>
              <a:spcAft>
                <a:spcPts val="0"/>
              </a:spcAft>
              <a:buNone/>
            </a:pPr>
            <a:endParaRPr/>
          </a:p>
        </p:txBody>
      </p:sp>
      <p:sp>
        <p:nvSpPr>
          <p:cNvPr id="947" name="Google Shape;947;p155"/>
          <p:cNvSpPr txBox="1">
            <a:spLocks noGrp="1"/>
          </p:cNvSpPr>
          <p:nvPr>
            <p:ph type="body" idx="1"/>
          </p:nvPr>
        </p:nvSpPr>
        <p:spPr>
          <a:xfrm>
            <a:off x="442913" y="2103120"/>
            <a:ext cx="11306100" cy="4073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a:t>För att utveckla verksamheten rekommenderar vi kommunstyrelsen att:</a:t>
            </a:r>
            <a:endParaRPr/>
          </a:p>
          <a:p>
            <a:pPr marL="457200" lvl="0" indent="-330200" algn="l" rtl="0">
              <a:spcBef>
                <a:spcPts val="600"/>
              </a:spcBef>
              <a:spcAft>
                <a:spcPts val="0"/>
              </a:spcAft>
              <a:buSzPts val="1600"/>
              <a:buChar char="•"/>
            </a:pPr>
            <a:r>
              <a:rPr lang="en-GB"/>
              <a:t>Säkerställa en heltäckande uppföljning av personal- och kompetensförsörjningsarbetet</a:t>
            </a:r>
            <a:endParaRPr/>
          </a:p>
          <a:p>
            <a:pPr marL="457200" lvl="0" indent="-330200" algn="l" rtl="0">
              <a:spcBef>
                <a:spcPts val="1000"/>
              </a:spcBef>
              <a:spcAft>
                <a:spcPts val="0"/>
              </a:spcAft>
              <a:buSzPts val="1600"/>
              <a:buChar char="•"/>
            </a:pPr>
            <a:r>
              <a:rPr lang="en-GB"/>
              <a:t>Pröva behovet av fler specifika, kommungemensamma, aktiviteter inom området</a:t>
            </a:r>
            <a:endParaRPr/>
          </a:p>
          <a:p>
            <a:pPr marL="457200" lvl="0" indent="-330200" algn="l" rtl="0">
              <a:spcBef>
                <a:spcPts val="1000"/>
              </a:spcBef>
              <a:spcAft>
                <a:spcPts val="0"/>
              </a:spcAft>
              <a:buSzPts val="1600"/>
              <a:buChar char="•"/>
            </a:pPr>
            <a:r>
              <a:rPr lang="en-GB"/>
              <a:t>Säkerställa ett långsiktigt och systematiskt  personal- och kompetensförsörjningsarbete inom granskade sektorer.</a:t>
            </a:r>
            <a:endParaRPr/>
          </a:p>
        </p:txBody>
      </p:sp>
      <p:sp>
        <p:nvSpPr>
          <p:cNvPr id="948" name="Google Shape;948;p155"/>
          <p:cNvSpPr txBox="1">
            <a:spLocks noGrp="1"/>
          </p:cNvSpPr>
          <p:nvPr>
            <p:ph type="sldNum" idx="12"/>
          </p:nvPr>
        </p:nvSpPr>
        <p:spPr>
          <a:xfrm>
            <a:off x="8218489" y="6492240"/>
            <a:ext cx="3530700" cy="1371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953"/>
        <p:cNvGrpSpPr/>
        <p:nvPr/>
      </p:nvGrpSpPr>
      <p:grpSpPr>
        <a:xfrm>
          <a:off x="0" y="0"/>
          <a:ext cx="0" cy="0"/>
          <a:chOff x="0" y="0"/>
          <a:chExt cx="0" cy="0"/>
        </a:xfrm>
      </p:grpSpPr>
      <p:sp>
        <p:nvSpPr>
          <p:cNvPr id="954" name="Google Shape;954;p156"/>
          <p:cNvSpPr txBox="1">
            <a:spLocks noGrp="1"/>
          </p:cNvSpPr>
          <p:nvPr>
            <p:ph type="sldNum" idx="12"/>
          </p:nvPr>
        </p:nvSpPr>
        <p:spPr>
          <a:xfrm>
            <a:off x="8218489" y="6492240"/>
            <a:ext cx="3530700" cy="1371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22</a:t>
            </a:fld>
            <a:endParaRPr/>
          </a:p>
        </p:txBody>
      </p:sp>
      <p:sp>
        <p:nvSpPr>
          <p:cNvPr id="955" name="Google Shape;955;p156"/>
          <p:cNvSpPr/>
          <p:nvPr/>
        </p:nvSpPr>
        <p:spPr>
          <a:xfrm>
            <a:off x="0" y="4931025"/>
            <a:ext cx="12192000" cy="1926600"/>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56" name="Google Shape;956;p156"/>
          <p:cNvSpPr txBox="1"/>
          <p:nvPr/>
        </p:nvSpPr>
        <p:spPr>
          <a:xfrm>
            <a:off x="366900" y="5021227"/>
            <a:ext cx="11306100" cy="175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000">
                <a:solidFill>
                  <a:schemeClr val="lt1"/>
                </a:solidFill>
              </a:rPr>
              <a:t>Denna rapport har upprättats av Öhrlings PricewaterhouseCoopers AB (org nr 556029-6740) (PwC) på uppdrag av revisorerna i Pajala kommun enligt de villkor och under de förutsättningar som framgår av projektplan från den 2020-04-03. PwC ansvarar inte utan särskilt åtagande, gentemot annan som tar del av och förlitar sig på hela eller delar av denna rapport.</a:t>
            </a:r>
            <a:endParaRPr sz="1000">
              <a:solidFill>
                <a:schemeClr val="lt1"/>
              </a:solidFill>
            </a:endParaRPr>
          </a:p>
          <a:p>
            <a:pPr marL="0" lvl="0" indent="0" algn="l" rtl="0">
              <a:lnSpc>
                <a:spcPct val="115000"/>
              </a:lnSpc>
              <a:spcBef>
                <a:spcPts val="900"/>
              </a:spcBef>
              <a:spcAft>
                <a:spcPts val="900"/>
              </a:spcAft>
              <a:buNone/>
            </a:pPr>
            <a:endParaRPr sz="1000">
              <a:solidFill>
                <a:schemeClr val="lt1"/>
              </a:solidFill>
            </a:endParaRPr>
          </a:p>
        </p:txBody>
      </p:sp>
      <p:graphicFrame>
        <p:nvGraphicFramePr>
          <p:cNvPr id="957" name="Google Shape;957;p156"/>
          <p:cNvGraphicFramePr/>
          <p:nvPr/>
        </p:nvGraphicFramePr>
        <p:xfrm>
          <a:off x="442935" y="2015600"/>
          <a:ext cx="3000000" cy="3000000"/>
        </p:xfrm>
        <a:graphic>
          <a:graphicData uri="http://schemas.openxmlformats.org/drawingml/2006/table">
            <a:tbl>
              <a:tblPr>
                <a:noFill/>
                <a:tableStyleId>{FB240B08-9182-49E3-95E3-9142CBA0E44E}</a:tableStyleId>
              </a:tblPr>
              <a:tblGrid>
                <a:gridCol w="3092725">
                  <a:extLst>
                    <a:ext uri="{9D8B030D-6E8A-4147-A177-3AD203B41FA5}">
                      <a16:colId xmlns:a16="http://schemas.microsoft.com/office/drawing/2014/main" val="20000"/>
                    </a:ext>
                  </a:extLst>
                </a:gridCol>
                <a:gridCol w="580975">
                  <a:extLst>
                    <a:ext uri="{9D8B030D-6E8A-4147-A177-3AD203B41FA5}">
                      <a16:colId xmlns:a16="http://schemas.microsoft.com/office/drawing/2014/main" val="20001"/>
                    </a:ext>
                  </a:extLst>
                </a:gridCol>
                <a:gridCol w="3240450">
                  <a:extLst>
                    <a:ext uri="{9D8B030D-6E8A-4147-A177-3AD203B41FA5}">
                      <a16:colId xmlns:a16="http://schemas.microsoft.com/office/drawing/2014/main" val="20002"/>
                    </a:ext>
                  </a:extLst>
                </a:gridCol>
              </a:tblGrid>
              <a:tr h="1461275">
                <a:tc>
                  <a:txBody>
                    <a:bodyPr/>
                    <a:lstStyle/>
                    <a:p>
                      <a:pPr marL="0" lvl="0" indent="0" algn="l" rtl="0">
                        <a:spcBef>
                          <a:spcPts val="0"/>
                        </a:spcBef>
                        <a:spcAft>
                          <a:spcPts val="0"/>
                        </a:spcAft>
                        <a:buNone/>
                      </a:pPr>
                      <a:r>
                        <a:rPr lang="en-GB"/>
                        <a:t>2020-06-23</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765975">
                <a:tc>
                  <a:txBody>
                    <a:bodyPr/>
                    <a:lstStyle/>
                    <a:p>
                      <a:pPr marL="0" lvl="0" indent="0" algn="l" rtl="0">
                        <a:spcBef>
                          <a:spcPts val="0"/>
                        </a:spcBef>
                        <a:spcAft>
                          <a:spcPts val="0"/>
                        </a:spcAft>
                        <a:buNone/>
                      </a:pPr>
                      <a:r>
                        <a:rPr lang="en-GB" i="1"/>
                        <a:t>Christer Marklund, uppdragsledare </a:t>
                      </a:r>
                      <a:endParaRPr i="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i="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pic>
        <p:nvPicPr>
          <p:cNvPr id="963" name="Google Shape;963;p157"/>
          <p:cNvPicPr preferRelativeResize="0"/>
          <p:nvPr/>
        </p:nvPicPr>
        <p:blipFill rotWithShape="1">
          <a:blip r:embed="rId3">
            <a:alphaModFix/>
          </a:blip>
          <a:srcRect t="12524" b="12524"/>
          <a:stretch/>
        </p:blipFill>
        <p:spPr>
          <a:xfrm>
            <a:off x="6096000" y="0"/>
            <a:ext cx="6094510" cy="6853555"/>
          </a:xfrm>
          <a:prstGeom prst="rect">
            <a:avLst/>
          </a:prstGeom>
          <a:noFill/>
          <a:ln>
            <a:noFill/>
          </a:ln>
        </p:spPr>
      </p:pic>
      <p:sp>
        <p:nvSpPr>
          <p:cNvPr id="964" name="Google Shape;964;p157"/>
          <p:cNvSpPr txBox="1">
            <a:spLocks noGrp="1"/>
          </p:cNvSpPr>
          <p:nvPr>
            <p:ph type="body" idx="1"/>
          </p:nvPr>
        </p:nvSpPr>
        <p:spPr>
          <a:xfrm>
            <a:off x="442925" y="1113850"/>
            <a:ext cx="5317800" cy="5058300"/>
          </a:xfrm>
          <a:prstGeom prst="rect">
            <a:avLst/>
          </a:prstGeom>
          <a:noFill/>
          <a:ln>
            <a:noFill/>
          </a:ln>
        </p:spPr>
        <p:txBody>
          <a:bodyPr spcFirstLastPara="1" wrap="square" lIns="0" tIns="0" rIns="0" bIns="0" anchor="t" anchorCtr="0">
            <a:noAutofit/>
          </a:bodyPr>
          <a:lstStyle/>
          <a:p>
            <a:pPr marL="457200" lvl="0" indent="-317500" algn="l" rtl="0">
              <a:spcBef>
                <a:spcPts val="0"/>
              </a:spcBef>
              <a:spcAft>
                <a:spcPts val="0"/>
              </a:spcAft>
              <a:buClr>
                <a:srgbClr val="000000"/>
              </a:buClr>
              <a:buSzPts val="1400"/>
              <a:buChar char="•"/>
            </a:pPr>
            <a:r>
              <a:rPr lang="en-GB" sz="1400">
                <a:solidFill>
                  <a:srgbClr val="000000"/>
                </a:solidFill>
              </a:rPr>
              <a:t>Personalutskottets protokoll, 2015-03-23</a:t>
            </a:r>
            <a:endParaRPr sz="1400">
              <a:solidFill>
                <a:srgbClr val="000000"/>
              </a:solidFill>
            </a:endParaRPr>
          </a:p>
          <a:p>
            <a:pPr marL="457200" lvl="0" indent="-317500" algn="l" rtl="0">
              <a:spcBef>
                <a:spcPts val="0"/>
              </a:spcBef>
              <a:spcAft>
                <a:spcPts val="0"/>
              </a:spcAft>
              <a:buClr>
                <a:srgbClr val="000000"/>
              </a:buClr>
              <a:buSzPts val="1400"/>
              <a:buChar char="•"/>
            </a:pPr>
            <a:r>
              <a:rPr lang="en-GB" sz="1400">
                <a:solidFill>
                  <a:srgbClr val="000000"/>
                </a:solidFill>
              </a:rPr>
              <a:t>Personalutskottets protokoll, 2017-06-19</a:t>
            </a:r>
            <a:endParaRPr sz="1400">
              <a:solidFill>
                <a:srgbClr val="000000"/>
              </a:solidFill>
            </a:endParaRPr>
          </a:p>
          <a:p>
            <a:pPr marL="457200" lvl="0" indent="-317500" algn="l" rtl="0">
              <a:spcBef>
                <a:spcPts val="0"/>
              </a:spcBef>
              <a:spcAft>
                <a:spcPts val="0"/>
              </a:spcAft>
              <a:buClr>
                <a:srgbClr val="000000"/>
              </a:buClr>
              <a:buSzPts val="1400"/>
              <a:buChar char="•"/>
            </a:pPr>
            <a:r>
              <a:rPr lang="en-GB" sz="1400">
                <a:solidFill>
                  <a:srgbClr val="000000"/>
                </a:solidFill>
              </a:rPr>
              <a:t>Personalutskottets protokoll, 2018-06-18</a:t>
            </a:r>
            <a:endParaRPr sz="1400">
              <a:solidFill>
                <a:srgbClr val="000000"/>
              </a:solidFill>
            </a:endParaRPr>
          </a:p>
          <a:p>
            <a:pPr marL="457200" lvl="0" indent="-317500" algn="l" rtl="0">
              <a:spcBef>
                <a:spcPts val="0"/>
              </a:spcBef>
              <a:spcAft>
                <a:spcPts val="0"/>
              </a:spcAft>
              <a:buClr>
                <a:srgbClr val="000000"/>
              </a:buClr>
              <a:buSzPts val="1400"/>
              <a:buChar char="•"/>
            </a:pPr>
            <a:r>
              <a:rPr lang="en-GB" sz="1400">
                <a:solidFill>
                  <a:srgbClr val="000000"/>
                </a:solidFill>
              </a:rPr>
              <a:t>Kommunstyrelsens protokoll, 2015-05-25</a:t>
            </a:r>
            <a:endParaRPr sz="1400">
              <a:solidFill>
                <a:srgbClr val="000000"/>
              </a:solidFill>
            </a:endParaRPr>
          </a:p>
          <a:p>
            <a:pPr marL="457200" lvl="0" indent="-317500" algn="l" rtl="0">
              <a:spcBef>
                <a:spcPts val="0"/>
              </a:spcBef>
              <a:spcAft>
                <a:spcPts val="0"/>
              </a:spcAft>
              <a:buClr>
                <a:srgbClr val="000000"/>
              </a:buClr>
              <a:buSzPts val="1400"/>
              <a:buChar char="•"/>
            </a:pPr>
            <a:r>
              <a:rPr lang="en-GB" sz="1400">
                <a:solidFill>
                  <a:srgbClr val="000000"/>
                </a:solidFill>
              </a:rPr>
              <a:t>Kommunstyrelsens protokoll, 2017-11-27</a:t>
            </a:r>
            <a:endParaRPr sz="1400">
              <a:solidFill>
                <a:srgbClr val="000000"/>
              </a:solidFill>
            </a:endParaRPr>
          </a:p>
          <a:p>
            <a:pPr marL="457200" lvl="0" indent="-317500" algn="l" rtl="0">
              <a:spcBef>
                <a:spcPts val="0"/>
              </a:spcBef>
              <a:spcAft>
                <a:spcPts val="0"/>
              </a:spcAft>
              <a:buClr>
                <a:srgbClr val="000000"/>
              </a:buClr>
              <a:buSzPts val="1400"/>
              <a:buChar char="•"/>
            </a:pPr>
            <a:r>
              <a:rPr lang="en-GB" sz="1400">
                <a:solidFill>
                  <a:srgbClr val="000000"/>
                </a:solidFill>
              </a:rPr>
              <a:t>Kommunstyrelsens protokoll, 2019-09-02</a:t>
            </a:r>
            <a:endParaRPr sz="1400">
              <a:solidFill>
                <a:srgbClr val="000000"/>
              </a:solidFill>
            </a:endParaRPr>
          </a:p>
          <a:p>
            <a:pPr marL="457200" lvl="0" indent="-317500" algn="l" rtl="0">
              <a:spcBef>
                <a:spcPts val="0"/>
              </a:spcBef>
              <a:spcAft>
                <a:spcPts val="0"/>
              </a:spcAft>
              <a:buClr>
                <a:srgbClr val="000000"/>
              </a:buClr>
              <a:buSzPts val="1400"/>
              <a:buChar char="•"/>
            </a:pPr>
            <a:r>
              <a:rPr lang="en-GB" sz="1400">
                <a:solidFill>
                  <a:srgbClr val="000000"/>
                </a:solidFill>
              </a:rPr>
              <a:t>Kommunstyrelsens protokoll, 2019-10-14</a:t>
            </a:r>
            <a:endParaRPr sz="1400">
              <a:solidFill>
                <a:srgbClr val="000000"/>
              </a:solidFill>
            </a:endParaRPr>
          </a:p>
          <a:p>
            <a:pPr marL="457200" lvl="0" indent="-317500" algn="l" rtl="0">
              <a:spcBef>
                <a:spcPts val="0"/>
              </a:spcBef>
              <a:spcAft>
                <a:spcPts val="0"/>
              </a:spcAft>
              <a:buClr>
                <a:srgbClr val="000000"/>
              </a:buClr>
              <a:buSzPts val="1400"/>
              <a:buChar char="•"/>
            </a:pPr>
            <a:r>
              <a:rPr lang="en-GB" sz="1400">
                <a:solidFill>
                  <a:srgbClr val="000000"/>
                </a:solidFill>
              </a:rPr>
              <a:t>Kommunstyrelsens protokoll, 2019-12-02</a:t>
            </a:r>
            <a:endParaRPr sz="1400">
              <a:solidFill>
                <a:srgbClr val="000000"/>
              </a:solidFill>
            </a:endParaRPr>
          </a:p>
          <a:p>
            <a:pPr marL="457200" lvl="0" indent="-317500" algn="l" rtl="0">
              <a:spcBef>
                <a:spcPts val="0"/>
              </a:spcBef>
              <a:spcAft>
                <a:spcPts val="0"/>
              </a:spcAft>
              <a:buClr>
                <a:srgbClr val="000000"/>
              </a:buClr>
              <a:buSzPts val="1400"/>
              <a:buChar char="•"/>
            </a:pPr>
            <a:r>
              <a:rPr lang="en-GB" sz="1400">
                <a:solidFill>
                  <a:srgbClr val="000000"/>
                </a:solidFill>
              </a:rPr>
              <a:t>Barn- och utbildningsutskottets protokoll, 2020-03-11</a:t>
            </a:r>
            <a:endParaRPr sz="1400">
              <a:solidFill>
                <a:srgbClr val="000000"/>
              </a:solidFill>
            </a:endParaRPr>
          </a:p>
          <a:p>
            <a:pPr marL="457200" lvl="0" indent="-317500" algn="l" rtl="0">
              <a:spcBef>
                <a:spcPts val="0"/>
              </a:spcBef>
              <a:spcAft>
                <a:spcPts val="0"/>
              </a:spcAft>
              <a:buClr>
                <a:srgbClr val="000000"/>
              </a:buClr>
              <a:buSzPts val="1400"/>
              <a:buChar char="•"/>
            </a:pPr>
            <a:r>
              <a:rPr lang="en-GB" sz="1400">
                <a:solidFill>
                  <a:srgbClr val="000000"/>
                </a:solidFill>
              </a:rPr>
              <a:t>Tjänsteskrivelse, </a:t>
            </a:r>
            <a:r>
              <a:rPr lang="en-GB" sz="1400" i="1">
                <a:solidFill>
                  <a:srgbClr val="000000"/>
                </a:solidFill>
              </a:rPr>
              <a:t>Kompetensförsörjningsplan för Pajala kommun</a:t>
            </a:r>
            <a:r>
              <a:rPr lang="en-GB" sz="1400">
                <a:solidFill>
                  <a:srgbClr val="000000"/>
                </a:solidFill>
              </a:rPr>
              <a:t>, 2018-02-26</a:t>
            </a:r>
            <a:endParaRPr sz="1400">
              <a:solidFill>
                <a:srgbClr val="000000"/>
              </a:solidFill>
            </a:endParaRPr>
          </a:p>
          <a:p>
            <a:pPr marL="457200" lvl="0" indent="-317500" algn="l" rtl="0">
              <a:spcBef>
                <a:spcPts val="0"/>
              </a:spcBef>
              <a:spcAft>
                <a:spcPts val="0"/>
              </a:spcAft>
              <a:buClr>
                <a:srgbClr val="000000"/>
              </a:buClr>
              <a:buSzPts val="1400"/>
              <a:buChar char="•"/>
            </a:pPr>
            <a:r>
              <a:rPr lang="en-GB" sz="1400">
                <a:solidFill>
                  <a:srgbClr val="000000"/>
                </a:solidFill>
              </a:rPr>
              <a:t>Stöd och omsorgssektor, </a:t>
            </a:r>
            <a:r>
              <a:rPr lang="en-GB" sz="1400" i="1">
                <a:solidFill>
                  <a:srgbClr val="000000"/>
                </a:solidFill>
              </a:rPr>
              <a:t>Förstärkt språkpraktik</a:t>
            </a:r>
            <a:r>
              <a:rPr lang="en-GB" sz="1400">
                <a:solidFill>
                  <a:srgbClr val="000000"/>
                </a:solidFill>
              </a:rPr>
              <a:t>, 2019-05-29</a:t>
            </a:r>
            <a:endParaRPr sz="1400">
              <a:solidFill>
                <a:srgbClr val="000000"/>
              </a:solidFill>
            </a:endParaRPr>
          </a:p>
          <a:p>
            <a:pPr marL="457200" lvl="0" indent="-317500" algn="l" rtl="0">
              <a:spcBef>
                <a:spcPts val="0"/>
              </a:spcBef>
              <a:spcAft>
                <a:spcPts val="0"/>
              </a:spcAft>
              <a:buClr>
                <a:srgbClr val="000000"/>
              </a:buClr>
              <a:buSzPts val="1400"/>
              <a:buChar char="•"/>
            </a:pPr>
            <a:r>
              <a:rPr lang="en-GB" sz="1400">
                <a:solidFill>
                  <a:srgbClr val="000000"/>
                </a:solidFill>
              </a:rPr>
              <a:t>Kompetensförsörjningsplan 2018-2020, 2018-06-18</a:t>
            </a:r>
            <a:endParaRPr sz="1400">
              <a:solidFill>
                <a:srgbClr val="000000"/>
              </a:solidFill>
            </a:endParaRPr>
          </a:p>
          <a:p>
            <a:pPr marL="457200" lvl="0" indent="-317500" algn="l" rtl="0">
              <a:spcBef>
                <a:spcPts val="0"/>
              </a:spcBef>
              <a:spcAft>
                <a:spcPts val="0"/>
              </a:spcAft>
              <a:buClr>
                <a:srgbClr val="000000"/>
              </a:buClr>
              <a:buSzPts val="1400"/>
              <a:buChar char="•"/>
            </a:pPr>
            <a:r>
              <a:rPr lang="en-GB" sz="1400">
                <a:solidFill>
                  <a:srgbClr val="000000"/>
                </a:solidFill>
              </a:rPr>
              <a:t>Programförklaring Norrbottens regionala samverkansråd för skola och lärarutbildning</a:t>
            </a:r>
            <a:endParaRPr sz="1400">
              <a:solidFill>
                <a:srgbClr val="000000"/>
              </a:solidFill>
            </a:endParaRPr>
          </a:p>
          <a:p>
            <a:pPr marL="457200" lvl="0" indent="-317500" algn="l" rtl="0">
              <a:spcBef>
                <a:spcPts val="0"/>
              </a:spcBef>
              <a:spcAft>
                <a:spcPts val="0"/>
              </a:spcAft>
              <a:buClr>
                <a:srgbClr val="000000"/>
              </a:buClr>
              <a:buSzPts val="1400"/>
              <a:buChar char="•"/>
            </a:pPr>
            <a:r>
              <a:rPr lang="en-GB" sz="1400">
                <a:solidFill>
                  <a:srgbClr val="000000"/>
                </a:solidFill>
              </a:rPr>
              <a:t>Riktlinjer - stipendier för studier till lärare, förskollärare och fritidspedagog</a:t>
            </a:r>
            <a:endParaRPr sz="1400">
              <a:solidFill>
                <a:srgbClr val="000000"/>
              </a:solidFill>
            </a:endParaRPr>
          </a:p>
          <a:p>
            <a:pPr marL="457200" lvl="0" indent="-317500" algn="l" rtl="0">
              <a:spcBef>
                <a:spcPts val="0"/>
              </a:spcBef>
              <a:spcAft>
                <a:spcPts val="0"/>
              </a:spcAft>
              <a:buClr>
                <a:srgbClr val="000000"/>
              </a:buClr>
              <a:buSzPts val="1400"/>
              <a:buChar char="•"/>
            </a:pPr>
            <a:r>
              <a:rPr lang="en-GB" sz="1400">
                <a:solidFill>
                  <a:srgbClr val="000000"/>
                </a:solidFill>
              </a:rPr>
              <a:t>Årsredovisning 2019, 2020-03-30</a:t>
            </a:r>
            <a:endParaRPr sz="1400">
              <a:solidFill>
                <a:srgbClr val="000000"/>
              </a:solidFill>
            </a:endParaRPr>
          </a:p>
          <a:p>
            <a:pPr marL="457200" lvl="0" indent="-317500" algn="l" rtl="0">
              <a:spcBef>
                <a:spcPts val="0"/>
              </a:spcBef>
              <a:spcAft>
                <a:spcPts val="0"/>
              </a:spcAft>
              <a:buClr>
                <a:srgbClr val="000000"/>
              </a:buClr>
              <a:buSzPts val="1400"/>
              <a:buChar char="•"/>
            </a:pPr>
            <a:r>
              <a:rPr lang="en-GB" sz="1400">
                <a:solidFill>
                  <a:srgbClr val="000000"/>
                </a:solidFill>
              </a:rPr>
              <a:t>Handlingsplan för TLO-KL</a:t>
            </a:r>
            <a:endParaRPr sz="1400">
              <a:solidFill>
                <a:srgbClr val="000000"/>
              </a:solidFill>
            </a:endParaRPr>
          </a:p>
          <a:p>
            <a:pPr marL="457200" lvl="0" indent="-317500" algn="l" rtl="0">
              <a:spcBef>
                <a:spcPts val="0"/>
              </a:spcBef>
              <a:spcAft>
                <a:spcPts val="0"/>
              </a:spcAft>
              <a:buClr>
                <a:srgbClr val="000000"/>
              </a:buClr>
              <a:buSzPts val="1400"/>
              <a:buChar char="•"/>
            </a:pPr>
            <a:r>
              <a:rPr lang="en-GB" sz="1400">
                <a:solidFill>
                  <a:srgbClr val="000000"/>
                </a:solidFill>
              </a:rPr>
              <a:t>Redovisning av beviljade aktiviteter inom ramen för TLO-KL under perioden 2017-2019</a:t>
            </a:r>
            <a:endParaRPr sz="1400">
              <a:solidFill>
                <a:srgbClr val="000000"/>
              </a:solidFill>
            </a:endParaRPr>
          </a:p>
          <a:p>
            <a:pPr marL="457200" lvl="0" indent="-317500" algn="l" rtl="0">
              <a:spcBef>
                <a:spcPts val="0"/>
              </a:spcBef>
              <a:spcAft>
                <a:spcPts val="0"/>
              </a:spcAft>
              <a:buClr>
                <a:srgbClr val="000000"/>
              </a:buClr>
              <a:buSzPts val="1400"/>
              <a:buChar char="•"/>
            </a:pPr>
            <a:r>
              <a:rPr lang="en-GB" sz="1400">
                <a:solidFill>
                  <a:srgbClr val="000000"/>
                </a:solidFill>
              </a:rPr>
              <a:t>Barn- och utbildningsutskottet, 2020-03-11</a:t>
            </a:r>
            <a:endParaRPr sz="1400">
              <a:solidFill>
                <a:srgbClr val="000000"/>
              </a:solidFill>
            </a:endParaRPr>
          </a:p>
          <a:p>
            <a:pPr marL="457200" lvl="0" indent="-317500" algn="l" rtl="0">
              <a:spcBef>
                <a:spcPts val="0"/>
              </a:spcBef>
              <a:spcAft>
                <a:spcPts val="0"/>
              </a:spcAft>
              <a:buClr>
                <a:srgbClr val="000000"/>
              </a:buClr>
              <a:buSzPts val="1400"/>
              <a:buChar char="•"/>
            </a:pPr>
            <a:r>
              <a:rPr lang="en-GB" sz="1400"/>
              <a:t>Strategisk plan 2019-2025, 2020-2026</a:t>
            </a:r>
            <a:endParaRPr sz="1400"/>
          </a:p>
          <a:p>
            <a:pPr marL="457200" lvl="0" indent="-317500" algn="l" rtl="0">
              <a:spcBef>
                <a:spcPts val="0"/>
              </a:spcBef>
              <a:spcAft>
                <a:spcPts val="0"/>
              </a:spcAft>
              <a:buSzPts val="1400"/>
              <a:buChar char="•"/>
            </a:pPr>
            <a:r>
              <a:rPr lang="en-GB" sz="1400"/>
              <a:t>Kommunstyrelsens internkontrollplan 2020</a:t>
            </a:r>
            <a:endParaRPr sz="1400"/>
          </a:p>
        </p:txBody>
      </p:sp>
      <p:sp>
        <p:nvSpPr>
          <p:cNvPr id="965" name="Google Shape;965;p157"/>
          <p:cNvSpPr txBox="1">
            <a:spLocks noGrp="1"/>
          </p:cNvSpPr>
          <p:nvPr>
            <p:ph type="title"/>
          </p:nvPr>
        </p:nvSpPr>
        <p:spPr>
          <a:xfrm>
            <a:off x="442913" y="432000"/>
            <a:ext cx="5317800" cy="1387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2800"/>
              <a:buFont typeface="Georgia"/>
              <a:buNone/>
            </a:pPr>
            <a:r>
              <a:rPr lang="en-GB" sz="2800"/>
              <a:t>Bilagor</a:t>
            </a:r>
            <a:endParaRPr sz="2800"/>
          </a:p>
          <a:p>
            <a:pPr marL="0" marR="0" lvl="0" indent="0" algn="l" rtl="0">
              <a:lnSpc>
                <a:spcPct val="85000"/>
              </a:lnSpc>
              <a:spcBef>
                <a:spcPts val="0"/>
              </a:spcBef>
              <a:spcAft>
                <a:spcPts val="0"/>
              </a:spcAft>
              <a:buClr>
                <a:schemeClr val="dk1"/>
              </a:buClr>
              <a:buSzPts val="3200"/>
              <a:buFont typeface="Georgia"/>
              <a:buNone/>
            </a:pPr>
            <a:endParaRPr/>
          </a:p>
        </p:txBody>
      </p:sp>
      <p:sp>
        <p:nvSpPr>
          <p:cNvPr id="966" name="Google Shape;966;p157"/>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GB" sz="750">
                <a:solidFill>
                  <a:schemeClr val="lt1"/>
                </a:solidFill>
                <a:latin typeface="Arial"/>
                <a:ea typeface="Arial"/>
                <a:cs typeface="Arial"/>
                <a:sym typeface="Arial"/>
              </a:rPr>
              <a:t>23</a:t>
            </a:fld>
            <a:endParaRPr sz="750">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pic>
        <p:nvPicPr>
          <p:cNvPr id="787" name="Google Shape;787;p137"/>
          <p:cNvPicPr preferRelativeResize="0"/>
          <p:nvPr/>
        </p:nvPicPr>
        <p:blipFill rotWithShape="1">
          <a:blip r:embed="rId3">
            <a:alphaModFix/>
          </a:blip>
          <a:srcRect l="16116" r="16109"/>
          <a:stretch/>
        </p:blipFill>
        <p:spPr>
          <a:xfrm>
            <a:off x="6096000" y="0"/>
            <a:ext cx="6096000" cy="6855916"/>
          </a:xfrm>
          <a:prstGeom prst="rect">
            <a:avLst/>
          </a:prstGeom>
          <a:noFill/>
          <a:ln>
            <a:noFill/>
          </a:ln>
        </p:spPr>
      </p:pic>
      <p:sp>
        <p:nvSpPr>
          <p:cNvPr id="788" name="Google Shape;788;p137"/>
          <p:cNvSpPr txBox="1">
            <a:spLocks noGrp="1"/>
          </p:cNvSpPr>
          <p:nvPr>
            <p:ph type="body" idx="1"/>
          </p:nvPr>
        </p:nvSpPr>
        <p:spPr>
          <a:xfrm>
            <a:off x="442925" y="1483125"/>
            <a:ext cx="5317800" cy="4777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sz="1500"/>
              <a:t>På uppdrag av kommunens förtroendevalda revisorer i Pajala kommun har PwC genomfört en uppföljande granskning av kommunens personal- och kompetensförsörjning. Syftet med granskningen är att granska och pröva om kommunstyrelsen har stärkt den interna kontrollen genom att vidta tillräckliga åtgärder för att komma tillrätta med de brister som framkom i 2014 års granskning. Granskningen har inriktas på följande områden:</a:t>
            </a:r>
            <a:endParaRPr sz="1500"/>
          </a:p>
          <a:p>
            <a:pPr marL="457200" lvl="0" indent="-323850" algn="l" rtl="0">
              <a:spcBef>
                <a:spcPts val="600"/>
              </a:spcBef>
              <a:spcAft>
                <a:spcPts val="0"/>
              </a:spcAft>
              <a:buSzPts val="1500"/>
              <a:buChar char="•"/>
            </a:pPr>
            <a:r>
              <a:rPr lang="en-GB" sz="1500"/>
              <a:t>Styrning och uppföljning genom mål</a:t>
            </a:r>
            <a:endParaRPr sz="1500"/>
          </a:p>
          <a:p>
            <a:pPr marL="457200" lvl="0" indent="-323850" algn="l" rtl="0">
              <a:spcBef>
                <a:spcPts val="0"/>
              </a:spcBef>
              <a:spcAft>
                <a:spcPts val="0"/>
              </a:spcAft>
              <a:buSzPts val="1500"/>
              <a:buChar char="•"/>
            </a:pPr>
            <a:r>
              <a:rPr lang="en-GB" sz="1500"/>
              <a:t>Aktiviteter inom kompetensförsörjningsområdet</a:t>
            </a:r>
            <a:endParaRPr sz="1500"/>
          </a:p>
          <a:p>
            <a:pPr marL="457200" lvl="0" indent="-323850" algn="l" rtl="0">
              <a:spcBef>
                <a:spcPts val="0"/>
              </a:spcBef>
              <a:spcAft>
                <a:spcPts val="0"/>
              </a:spcAft>
              <a:buSzPts val="1500"/>
              <a:buChar char="•"/>
            </a:pPr>
            <a:r>
              <a:rPr lang="en-GB" sz="1500"/>
              <a:t>Tillgång till kompetens</a:t>
            </a:r>
            <a:endParaRPr sz="1500"/>
          </a:p>
          <a:p>
            <a:pPr marL="0" lvl="0" indent="0" algn="l" rtl="0">
              <a:spcBef>
                <a:spcPts val="600"/>
              </a:spcBef>
              <a:spcAft>
                <a:spcPts val="0"/>
              </a:spcAft>
              <a:buNone/>
            </a:pPr>
            <a:r>
              <a:rPr lang="en-GB" sz="1500"/>
              <a:t>Utifrån genomförd granskning är vår </a:t>
            </a:r>
            <a:r>
              <a:rPr lang="en-GB" sz="1500" b="1"/>
              <a:t>sammanfattande revisionella bedömning</a:t>
            </a:r>
            <a:r>
              <a:rPr lang="en-GB" sz="1500"/>
              <a:t> att kommunstyrelsen </a:t>
            </a:r>
            <a:r>
              <a:rPr lang="en-GB" sz="1500" i="1"/>
              <a:t>inte helt</a:t>
            </a:r>
            <a:r>
              <a:rPr lang="en-GB" sz="1500"/>
              <a:t> behandlat de lämnade rekommendationerna från 2014 års granskning på ett godtagbart sätt. D.v.s. säkerställt att iakttagna brister åtgärdats och lämnade rekommendationer beaktats. </a:t>
            </a:r>
            <a:endParaRPr sz="1500"/>
          </a:p>
          <a:p>
            <a:pPr marL="0" lvl="0" indent="0" algn="l" rtl="0">
              <a:spcBef>
                <a:spcPts val="600"/>
              </a:spcBef>
              <a:spcAft>
                <a:spcPts val="0"/>
              </a:spcAft>
              <a:buClr>
                <a:schemeClr val="dk1"/>
              </a:buClr>
              <a:buSzPts val="1100"/>
              <a:buFont typeface="Arial"/>
              <a:buNone/>
            </a:pPr>
            <a:r>
              <a:rPr lang="en-GB" sz="1500"/>
              <a:t>Den sammanfattande revisionella bedömningen baseras på bedömningarna av respektive område. Bedömningar återfinns i sin helhet under respektive del i rapporten.</a:t>
            </a:r>
            <a:endParaRPr sz="1500"/>
          </a:p>
          <a:p>
            <a:pPr marL="0" lvl="0" indent="0" algn="l" rtl="0">
              <a:spcBef>
                <a:spcPts val="600"/>
              </a:spcBef>
              <a:spcAft>
                <a:spcPts val="0"/>
              </a:spcAft>
              <a:buClr>
                <a:schemeClr val="dk1"/>
              </a:buClr>
              <a:buSzPts val="1100"/>
              <a:buFont typeface="Arial"/>
              <a:buNone/>
            </a:pPr>
            <a:endParaRPr sz="1500"/>
          </a:p>
          <a:p>
            <a:pPr marL="0" lvl="0" indent="0" algn="l" rtl="0">
              <a:spcBef>
                <a:spcPts val="600"/>
              </a:spcBef>
              <a:spcAft>
                <a:spcPts val="0"/>
              </a:spcAft>
              <a:buClr>
                <a:schemeClr val="dk1"/>
              </a:buClr>
              <a:buSzPts val="1100"/>
              <a:buFont typeface="Arial"/>
              <a:buNone/>
            </a:pPr>
            <a:endParaRPr sz="1500"/>
          </a:p>
          <a:p>
            <a:pPr marL="0" lvl="0" indent="0" algn="l" rtl="0">
              <a:spcBef>
                <a:spcPts val="600"/>
              </a:spcBef>
              <a:spcAft>
                <a:spcPts val="600"/>
              </a:spcAft>
              <a:buNone/>
            </a:pPr>
            <a:endParaRPr sz="1500"/>
          </a:p>
        </p:txBody>
      </p:sp>
      <p:sp>
        <p:nvSpPr>
          <p:cNvPr id="789" name="Google Shape;789;p137"/>
          <p:cNvSpPr txBox="1">
            <a:spLocks noGrp="1"/>
          </p:cNvSpPr>
          <p:nvPr>
            <p:ph type="title"/>
          </p:nvPr>
        </p:nvSpPr>
        <p:spPr>
          <a:xfrm>
            <a:off x="442913" y="428625"/>
            <a:ext cx="5317800" cy="1387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2800"/>
              <a:buFont typeface="Georgia"/>
              <a:buNone/>
            </a:pPr>
            <a:r>
              <a:rPr lang="en-GB" sz="2800"/>
              <a:t>Sammanfattning</a:t>
            </a:r>
            <a:endParaRPr sz="2800"/>
          </a:p>
          <a:p>
            <a:pPr marL="0" marR="0" lvl="0" indent="0" algn="l" rtl="0">
              <a:lnSpc>
                <a:spcPct val="85000"/>
              </a:lnSpc>
              <a:spcBef>
                <a:spcPts val="0"/>
              </a:spcBef>
              <a:spcAft>
                <a:spcPts val="0"/>
              </a:spcAft>
              <a:buClr>
                <a:schemeClr val="dk1"/>
              </a:buClr>
              <a:buSzPts val="3200"/>
              <a:buFont typeface="Georgia"/>
              <a:buNone/>
            </a:pPr>
            <a:endParaRPr/>
          </a:p>
        </p:txBody>
      </p:sp>
      <p:sp>
        <p:nvSpPr>
          <p:cNvPr id="790" name="Google Shape;790;p137"/>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GB" sz="750">
                <a:solidFill>
                  <a:schemeClr val="lt1"/>
                </a:solidFill>
                <a:latin typeface="Arial"/>
                <a:ea typeface="Arial"/>
                <a:cs typeface="Arial"/>
                <a:sym typeface="Arial"/>
              </a:rPr>
              <a:t>3</a:t>
            </a:fld>
            <a:endParaRPr sz="750">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138"/>
          <p:cNvSpPr txBox="1">
            <a:spLocks noGrp="1"/>
          </p:cNvSpPr>
          <p:nvPr>
            <p:ph type="body" idx="1"/>
          </p:nvPr>
        </p:nvSpPr>
        <p:spPr>
          <a:xfrm>
            <a:off x="442913" y="2103438"/>
            <a:ext cx="3528900" cy="406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accent1"/>
              </a:buClr>
              <a:buSzPts val="1400"/>
              <a:buFont typeface="Arial"/>
              <a:buNone/>
            </a:pPr>
            <a:r>
              <a:rPr lang="en-GB" sz="1400" b="1">
                <a:solidFill>
                  <a:schemeClr val="accent1"/>
                </a:solidFill>
              </a:rPr>
              <a:t>Styrning och uppföljning genom mål för det personalpolitiska området</a:t>
            </a:r>
            <a:endParaRPr sz="1400" b="1">
              <a:solidFill>
                <a:schemeClr val="accent1"/>
              </a:solidFill>
            </a:endParaRPr>
          </a:p>
          <a:p>
            <a:pPr marL="0" lvl="0" indent="0" algn="l" rtl="0">
              <a:spcBef>
                <a:spcPts val="600"/>
              </a:spcBef>
              <a:spcAft>
                <a:spcPts val="600"/>
              </a:spcAft>
              <a:buClr>
                <a:schemeClr val="dk1"/>
              </a:buClr>
              <a:buSzPts val="1400"/>
              <a:buFont typeface="Arial"/>
              <a:buNone/>
            </a:pPr>
            <a:r>
              <a:rPr lang="en-GB" sz="1400"/>
              <a:t>Bedömningen är att kommunstyrelsen delvis har vidtagit tillräckliga åtgärder</a:t>
            </a:r>
            <a:endParaRPr b="1">
              <a:solidFill>
                <a:schemeClr val="accent1"/>
              </a:solidFill>
            </a:endParaRPr>
          </a:p>
        </p:txBody>
      </p:sp>
      <p:sp>
        <p:nvSpPr>
          <p:cNvPr id="797" name="Google Shape;797;p138"/>
          <p:cNvSpPr txBox="1">
            <a:spLocks noGrp="1"/>
          </p:cNvSpPr>
          <p:nvPr>
            <p:ph type="body" idx="2"/>
          </p:nvPr>
        </p:nvSpPr>
        <p:spPr>
          <a:xfrm>
            <a:off x="4332288" y="2103438"/>
            <a:ext cx="3528900" cy="406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accent1"/>
              </a:buClr>
              <a:buSzPts val="1400"/>
              <a:buFont typeface="Arial"/>
              <a:buNone/>
            </a:pPr>
            <a:r>
              <a:rPr lang="en-GB" sz="1400" b="1">
                <a:solidFill>
                  <a:schemeClr val="accent1"/>
                </a:solidFill>
              </a:rPr>
              <a:t>Kommungemensamma aktiviteter inom kompetensförsörjningsområdet</a:t>
            </a:r>
            <a:endParaRPr sz="1400" b="1">
              <a:solidFill>
                <a:schemeClr val="accent1"/>
              </a:solidFill>
            </a:endParaRPr>
          </a:p>
          <a:p>
            <a:pPr marL="0" lvl="0" indent="0" algn="l" rtl="0">
              <a:spcBef>
                <a:spcPts val="600"/>
              </a:spcBef>
              <a:spcAft>
                <a:spcPts val="600"/>
              </a:spcAft>
              <a:buClr>
                <a:schemeClr val="dk1"/>
              </a:buClr>
              <a:buSzPts val="1400"/>
              <a:buFont typeface="Arial"/>
              <a:buNone/>
            </a:pPr>
            <a:r>
              <a:rPr lang="en-GB" sz="1400"/>
              <a:t>Bedömningen är att kommunstyrelsen delvis har vidtagit tillräckliga åtgärder</a:t>
            </a:r>
            <a:endParaRPr b="1">
              <a:solidFill>
                <a:schemeClr val="accent1"/>
              </a:solidFill>
            </a:endParaRPr>
          </a:p>
        </p:txBody>
      </p:sp>
      <p:sp>
        <p:nvSpPr>
          <p:cNvPr id="798" name="Google Shape;798;p138"/>
          <p:cNvSpPr txBox="1">
            <a:spLocks noGrp="1"/>
          </p:cNvSpPr>
          <p:nvPr>
            <p:ph type="body" idx="3"/>
          </p:nvPr>
        </p:nvSpPr>
        <p:spPr>
          <a:xfrm>
            <a:off x="8220076" y="2103438"/>
            <a:ext cx="3528900" cy="406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accent1"/>
              </a:buClr>
              <a:buSzPts val="1400"/>
              <a:buFont typeface="Arial"/>
              <a:buNone/>
            </a:pPr>
            <a:r>
              <a:rPr lang="en-GB" sz="1400" b="1">
                <a:solidFill>
                  <a:schemeClr val="accent1"/>
                </a:solidFill>
              </a:rPr>
              <a:t>Tillgång till kompetens ur ett långsiktigt kompetensförsörjningsperspektiv</a:t>
            </a:r>
            <a:endParaRPr sz="1400" b="1">
              <a:solidFill>
                <a:schemeClr val="accent1"/>
              </a:solidFill>
            </a:endParaRPr>
          </a:p>
          <a:p>
            <a:pPr marL="0" lvl="0" indent="0" algn="l" rtl="0">
              <a:spcBef>
                <a:spcPts val="600"/>
              </a:spcBef>
              <a:spcAft>
                <a:spcPts val="600"/>
              </a:spcAft>
              <a:buClr>
                <a:schemeClr val="dk1"/>
              </a:buClr>
              <a:buSzPts val="1400"/>
              <a:buFont typeface="Arial"/>
              <a:buNone/>
            </a:pPr>
            <a:r>
              <a:rPr lang="en-GB" sz="1400"/>
              <a:t>Bedömningen är att kommunstyrelsen delvis har vidtagit tillräckliga åtgärder</a:t>
            </a:r>
            <a:endParaRPr b="1">
              <a:solidFill>
                <a:schemeClr val="accent1"/>
              </a:solidFill>
            </a:endParaRPr>
          </a:p>
        </p:txBody>
      </p:sp>
      <p:sp>
        <p:nvSpPr>
          <p:cNvPr id="799" name="Google Shape;799;p138"/>
          <p:cNvSpPr txBox="1">
            <a:spLocks noGrp="1"/>
          </p:cNvSpPr>
          <p:nvPr>
            <p:ph type="title"/>
          </p:nvPr>
        </p:nvSpPr>
        <p:spPr>
          <a:xfrm>
            <a:off x="442913" y="432000"/>
            <a:ext cx="11306100" cy="1387200"/>
          </a:xfrm>
          <a:prstGeom prst="rect">
            <a:avLst/>
          </a:prstGeom>
          <a:noFill/>
          <a:ln>
            <a:noFill/>
          </a:ln>
        </p:spPr>
        <p:txBody>
          <a:bodyPr spcFirstLastPara="1" wrap="square" lIns="0" tIns="0" rIns="0" bIns="0" anchor="t" anchorCtr="0">
            <a:noAutofit/>
          </a:bodyPr>
          <a:lstStyle/>
          <a:p>
            <a:pPr marL="0" marR="0" lvl="0" indent="0" algn="l" rtl="0">
              <a:lnSpc>
                <a:spcPct val="85000"/>
              </a:lnSpc>
              <a:spcBef>
                <a:spcPts val="0"/>
              </a:spcBef>
              <a:spcAft>
                <a:spcPts val="0"/>
              </a:spcAft>
              <a:buClr>
                <a:schemeClr val="dk1"/>
              </a:buClr>
              <a:buSzPts val="3200"/>
              <a:buFont typeface="Georgia"/>
              <a:buNone/>
            </a:pPr>
            <a:r>
              <a:rPr lang="en-GB"/>
              <a:t>Kontrollmål - bedömning av åtgärder av rekommendationer från 2014 års granskning</a:t>
            </a:r>
            <a:endParaRPr sz="3200" b="0" i="0" u="none" strike="noStrike" cap="none">
              <a:solidFill>
                <a:schemeClr val="dk1"/>
              </a:solidFill>
              <a:latin typeface="Georgia"/>
              <a:ea typeface="Georgia"/>
              <a:cs typeface="Georgia"/>
              <a:sym typeface="Georgia"/>
            </a:endParaRPr>
          </a:p>
        </p:txBody>
      </p:sp>
      <p:sp>
        <p:nvSpPr>
          <p:cNvPr id="800" name="Google Shape;800;p138"/>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GB" sz="750">
                <a:solidFill>
                  <a:schemeClr val="dk1"/>
                </a:solidFill>
                <a:latin typeface="Arial"/>
                <a:ea typeface="Arial"/>
                <a:cs typeface="Arial"/>
                <a:sym typeface="Arial"/>
              </a:rPr>
              <a:t>4</a:t>
            </a:fld>
            <a:endParaRPr sz="75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139"/>
          <p:cNvSpPr txBox="1">
            <a:spLocks noGrp="1"/>
          </p:cNvSpPr>
          <p:nvPr>
            <p:ph type="title"/>
          </p:nvPr>
        </p:nvSpPr>
        <p:spPr>
          <a:xfrm>
            <a:off x="442913" y="432000"/>
            <a:ext cx="11306100" cy="13872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2800"/>
              <a:buFont typeface="Georgia"/>
              <a:buNone/>
            </a:pPr>
            <a:r>
              <a:rPr lang="en-GB" sz="2800"/>
              <a:t>Rekommendationer</a:t>
            </a:r>
            <a:endParaRPr sz="2800"/>
          </a:p>
          <a:p>
            <a:pPr marL="0" lvl="0" indent="0" algn="l" rtl="0">
              <a:spcBef>
                <a:spcPts val="0"/>
              </a:spcBef>
              <a:spcAft>
                <a:spcPts val="0"/>
              </a:spcAft>
              <a:buNone/>
            </a:pPr>
            <a:endParaRPr/>
          </a:p>
        </p:txBody>
      </p:sp>
      <p:sp>
        <p:nvSpPr>
          <p:cNvPr id="807" name="Google Shape;807;p139"/>
          <p:cNvSpPr txBox="1">
            <a:spLocks noGrp="1"/>
          </p:cNvSpPr>
          <p:nvPr>
            <p:ph type="body" idx="1"/>
          </p:nvPr>
        </p:nvSpPr>
        <p:spPr>
          <a:xfrm>
            <a:off x="442913" y="2103120"/>
            <a:ext cx="11306100" cy="4073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a:t>För att utveckla verksamheten rekommenderar vi kommunstyrelsen att:</a:t>
            </a:r>
            <a:endParaRPr/>
          </a:p>
          <a:p>
            <a:pPr marL="457200" lvl="0" indent="-330200" algn="l" rtl="0">
              <a:spcBef>
                <a:spcPts val="600"/>
              </a:spcBef>
              <a:spcAft>
                <a:spcPts val="0"/>
              </a:spcAft>
              <a:buSzPts val="1600"/>
              <a:buChar char="•"/>
            </a:pPr>
            <a:r>
              <a:rPr lang="en-GB"/>
              <a:t>Säkerställa en heltäckande uppföljning av personal- och kompetensförsörjningsarbetet</a:t>
            </a:r>
            <a:endParaRPr/>
          </a:p>
          <a:p>
            <a:pPr marL="457200" lvl="0" indent="-330200" algn="l" rtl="0">
              <a:spcBef>
                <a:spcPts val="1000"/>
              </a:spcBef>
              <a:spcAft>
                <a:spcPts val="0"/>
              </a:spcAft>
              <a:buSzPts val="1600"/>
              <a:buChar char="•"/>
            </a:pPr>
            <a:r>
              <a:rPr lang="en-GB"/>
              <a:t>Pröva behovet av fler specifika, kommungemensamma, aktiviteter inom området</a:t>
            </a:r>
            <a:endParaRPr/>
          </a:p>
          <a:p>
            <a:pPr marL="457200" lvl="0" indent="-330200" algn="l" rtl="0">
              <a:spcBef>
                <a:spcPts val="1000"/>
              </a:spcBef>
              <a:spcAft>
                <a:spcPts val="0"/>
              </a:spcAft>
              <a:buSzPts val="1600"/>
              <a:buChar char="•"/>
            </a:pPr>
            <a:r>
              <a:rPr lang="en-GB"/>
              <a:t>Säkerställa ett långsiktigt och systematiskt personal- och kompetensförsörjningsarbete inom granskade sektorer.</a:t>
            </a:r>
            <a:endParaRPr/>
          </a:p>
        </p:txBody>
      </p:sp>
      <p:sp>
        <p:nvSpPr>
          <p:cNvPr id="808" name="Google Shape;808;p139"/>
          <p:cNvSpPr txBox="1">
            <a:spLocks noGrp="1"/>
          </p:cNvSpPr>
          <p:nvPr>
            <p:ph type="sldNum" idx="12"/>
          </p:nvPr>
        </p:nvSpPr>
        <p:spPr>
          <a:xfrm>
            <a:off x="8218489" y="6492240"/>
            <a:ext cx="3530700" cy="1371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140"/>
          <p:cNvSpPr txBox="1">
            <a:spLocks noGrp="1"/>
          </p:cNvSpPr>
          <p:nvPr>
            <p:ph type="title"/>
          </p:nvPr>
        </p:nvSpPr>
        <p:spPr>
          <a:xfrm>
            <a:off x="4951413" y="2103438"/>
            <a:ext cx="4936658" cy="2564265"/>
          </a:xfrm>
          <a:prstGeom prst="rect">
            <a:avLst/>
          </a:prstGeom>
          <a:noFill/>
          <a:ln>
            <a:noFill/>
          </a:ln>
        </p:spPr>
        <p:txBody>
          <a:bodyPr spcFirstLastPara="1" wrap="square" lIns="0" tIns="0" rIns="0" bIns="0" anchor="t" anchorCtr="0">
            <a:noAutofit/>
          </a:bodyPr>
          <a:lstStyle/>
          <a:p>
            <a:pPr marL="0" marR="0" lvl="0" indent="0" algn="l" rtl="0">
              <a:lnSpc>
                <a:spcPct val="85000"/>
              </a:lnSpc>
              <a:spcBef>
                <a:spcPts val="0"/>
              </a:spcBef>
              <a:spcAft>
                <a:spcPts val="0"/>
              </a:spcAft>
              <a:buClr>
                <a:schemeClr val="lt1"/>
              </a:buClr>
              <a:buSzPts val="4000"/>
              <a:buFont typeface="Arial"/>
              <a:buNone/>
            </a:pPr>
            <a:r>
              <a:rPr lang="en-GB"/>
              <a:t>Inledning</a:t>
            </a:r>
            <a:endParaRPr/>
          </a:p>
        </p:txBody>
      </p:sp>
      <p:sp>
        <p:nvSpPr>
          <p:cNvPr id="814" name="Google Shape;814;p140"/>
          <p:cNvSpPr txBox="1">
            <a:spLocks noGrp="1"/>
          </p:cNvSpPr>
          <p:nvPr>
            <p:ph type="body" idx="4294967295"/>
          </p:nvPr>
        </p:nvSpPr>
        <p:spPr>
          <a:xfrm>
            <a:off x="442912" y="0"/>
            <a:ext cx="4344987" cy="6858000"/>
          </a:xfrm>
          <a:prstGeom prst="rect">
            <a:avLst/>
          </a:prstGeom>
          <a:noFill/>
          <a:ln>
            <a:noFill/>
          </a:ln>
        </p:spPr>
        <p:txBody>
          <a:bodyPr spcFirstLastPara="1" wrap="square" lIns="0" tIns="0" rIns="0" bIns="0" anchor="ctr" anchorCtr="0">
            <a:noAutofit/>
          </a:bodyPr>
          <a:lstStyle/>
          <a:p>
            <a:pPr marL="0" marR="0" lvl="0" indent="0" algn="l" rtl="0">
              <a:lnSpc>
                <a:spcPct val="95000"/>
              </a:lnSpc>
              <a:spcBef>
                <a:spcPts val="0"/>
              </a:spcBef>
              <a:spcAft>
                <a:spcPts val="0"/>
              </a:spcAft>
              <a:buClr>
                <a:schemeClr val="lt1"/>
              </a:buClr>
              <a:buSzPts val="65000"/>
              <a:buFont typeface="Arial"/>
              <a:buNone/>
            </a:pPr>
            <a:r>
              <a:rPr lang="en-GB" sz="65000" b="0" i="0" u="none" strike="noStrike" cap="none">
                <a:solidFill>
                  <a:schemeClr val="lt1"/>
                </a:solidFill>
                <a:latin typeface="Arial"/>
                <a:ea typeface="Arial"/>
                <a:cs typeface="Arial"/>
                <a:sym typeface="Arial"/>
              </a:rPr>
              <a:t>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141"/>
          <p:cNvSpPr txBox="1">
            <a:spLocks noGrp="1"/>
          </p:cNvSpPr>
          <p:nvPr>
            <p:ph type="title"/>
          </p:nvPr>
        </p:nvSpPr>
        <p:spPr>
          <a:xfrm>
            <a:off x="442913" y="432000"/>
            <a:ext cx="11306100" cy="13872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sz="2800"/>
              <a:t>Inledning</a:t>
            </a:r>
            <a:endParaRPr sz="2800"/>
          </a:p>
          <a:p>
            <a:pPr marL="0" lvl="0" indent="0" algn="l" rtl="0">
              <a:spcBef>
                <a:spcPts val="0"/>
              </a:spcBef>
              <a:spcAft>
                <a:spcPts val="0"/>
              </a:spcAft>
              <a:buNone/>
            </a:pPr>
            <a:endParaRPr/>
          </a:p>
        </p:txBody>
      </p:sp>
      <p:sp>
        <p:nvSpPr>
          <p:cNvPr id="821" name="Google Shape;821;p141"/>
          <p:cNvSpPr txBox="1">
            <a:spLocks noGrp="1"/>
          </p:cNvSpPr>
          <p:nvPr>
            <p:ph type="body" idx="1"/>
          </p:nvPr>
        </p:nvSpPr>
        <p:spPr>
          <a:xfrm>
            <a:off x="442950" y="1981500"/>
            <a:ext cx="11306100" cy="4334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sz="1400" b="1">
                <a:solidFill>
                  <a:schemeClr val="accent1"/>
                </a:solidFill>
              </a:rPr>
              <a:t>Bakgrund</a:t>
            </a:r>
            <a:br>
              <a:rPr lang="en-GB" sz="1400"/>
            </a:br>
            <a:r>
              <a:rPr lang="en-GB" sz="1400"/>
              <a:t>Kommunens revisorer har med hänsyn till risk och väsentlighet bedömt det angeläget att göra en uppföljande granskning av tidigare genomförd granskning av personal- och kompetensförsörjning från år 2014. Granskningar inom området har även genomförts år 2007 och 2012. </a:t>
            </a:r>
            <a:endParaRPr sz="1400"/>
          </a:p>
          <a:p>
            <a:pPr marL="0" lvl="0" indent="0" algn="l" rtl="0">
              <a:spcBef>
                <a:spcPts val="0"/>
              </a:spcBef>
              <a:spcAft>
                <a:spcPts val="0"/>
              </a:spcAft>
              <a:buClr>
                <a:schemeClr val="dk1"/>
              </a:buClr>
              <a:buSzPts val="1100"/>
              <a:buFont typeface="Arial"/>
              <a:buNone/>
            </a:pPr>
            <a:r>
              <a:rPr lang="en-GB" sz="1400"/>
              <a:t>Revisionens ambition är att de granskningar som genomförs ska leda till förändringar och förbättringar. </a:t>
            </a:r>
            <a:endParaRPr sz="1400"/>
          </a:p>
          <a:p>
            <a:pPr marL="0" lvl="0" indent="0" algn="l" rtl="0">
              <a:spcBef>
                <a:spcPts val="0"/>
              </a:spcBef>
              <a:spcAft>
                <a:spcPts val="0"/>
              </a:spcAft>
              <a:buClr>
                <a:schemeClr val="dk1"/>
              </a:buClr>
              <a:buSzPts val="1100"/>
              <a:buFont typeface="Arial"/>
              <a:buNone/>
            </a:pPr>
            <a:r>
              <a:rPr lang="en-GB" sz="1400"/>
              <a:t>I granskningen år 2014 bedömdes att kommunstyrelsen har vidtagit vissa åtgärder mot bakgrund av tidigare granskning 2012. Samtidigt konstaterades att kommunstyrelsen bör arbeta för en tydligare styrning och uppföljning av det personalpolitiska området, och stärka den interna kontrollen inom området.</a:t>
            </a:r>
            <a:endParaRPr sz="1400"/>
          </a:p>
          <a:p>
            <a:pPr marL="0" lvl="0" indent="0" algn="l" rtl="0">
              <a:spcBef>
                <a:spcPts val="1200"/>
              </a:spcBef>
              <a:spcAft>
                <a:spcPts val="0"/>
              </a:spcAft>
              <a:buClr>
                <a:schemeClr val="dk1"/>
              </a:buClr>
              <a:buSzPts val="1100"/>
              <a:buFont typeface="Arial"/>
              <a:buNone/>
            </a:pPr>
            <a:r>
              <a:rPr lang="en-GB" sz="1400" b="1">
                <a:solidFill>
                  <a:schemeClr val="accent1"/>
                </a:solidFill>
              </a:rPr>
              <a:t>Syfte och revisionsfråga</a:t>
            </a:r>
            <a:br>
              <a:rPr lang="en-GB" sz="1400"/>
            </a:br>
            <a:r>
              <a:rPr lang="en-GB" sz="1400"/>
              <a:t>Syftet med granskningen är att granska och pröva om kommunstyrelsen har stärkt den interna kontrollen genom att vidta tillräckliga åtgärder för att komma tillrätta med de brister som framkom i 2014 års granskning. Granskningen omfattar följande revisionsfråga:</a:t>
            </a:r>
            <a:endParaRPr sz="1400"/>
          </a:p>
          <a:p>
            <a:pPr marL="0" lvl="0" indent="0" algn="l" rtl="0">
              <a:spcBef>
                <a:spcPts val="1200"/>
              </a:spcBef>
              <a:spcAft>
                <a:spcPts val="0"/>
              </a:spcAft>
              <a:buClr>
                <a:schemeClr val="dk1"/>
              </a:buClr>
              <a:buSzPts val="1100"/>
              <a:buFont typeface="Arial"/>
              <a:buNone/>
            </a:pPr>
            <a:r>
              <a:rPr lang="en-GB" sz="1400"/>
              <a:t>Har tidigare lämnade rekommendationer av revisionen år 2014 behandlats på ett godtagbart sätt? D.v.s. att iakttagna brister åtgärdats och lämnade rekommendationer beaktats. </a:t>
            </a:r>
            <a:endParaRPr sz="1400"/>
          </a:p>
          <a:p>
            <a:pPr marL="0" lvl="0" indent="0" algn="l" rtl="0">
              <a:spcBef>
                <a:spcPts val="1200"/>
              </a:spcBef>
              <a:spcAft>
                <a:spcPts val="0"/>
              </a:spcAft>
              <a:buClr>
                <a:schemeClr val="dk1"/>
              </a:buClr>
              <a:buSzPts val="1100"/>
              <a:buFont typeface="Arial"/>
              <a:buNone/>
            </a:pPr>
            <a:r>
              <a:rPr lang="en-GB" sz="1400"/>
              <a:t>Uppföljningen inriktas på 2014 års rekommendationer inom följande områden:</a:t>
            </a:r>
            <a:endParaRPr sz="1400"/>
          </a:p>
          <a:p>
            <a:pPr marL="457200" lvl="0" indent="-317500" algn="l" rtl="0">
              <a:spcBef>
                <a:spcPts val="1000"/>
              </a:spcBef>
              <a:spcAft>
                <a:spcPts val="0"/>
              </a:spcAft>
              <a:buSzPts val="1400"/>
              <a:buChar char="•"/>
            </a:pPr>
            <a:r>
              <a:rPr lang="en-GB" sz="1400"/>
              <a:t>Styrning och uppföljning genom mål för det personalpolitiska området</a:t>
            </a:r>
            <a:endParaRPr sz="1400"/>
          </a:p>
          <a:p>
            <a:pPr marL="457200" lvl="0" indent="-317500" algn="l" rtl="0">
              <a:spcBef>
                <a:spcPts val="0"/>
              </a:spcBef>
              <a:spcAft>
                <a:spcPts val="0"/>
              </a:spcAft>
              <a:buSzPts val="1400"/>
              <a:buChar char="•"/>
            </a:pPr>
            <a:r>
              <a:rPr lang="en-GB" sz="1400"/>
              <a:t>Kommungemensamma aktiviteter inom kompetensförsörjningsområdet</a:t>
            </a:r>
            <a:endParaRPr sz="1400"/>
          </a:p>
          <a:p>
            <a:pPr marL="457200" lvl="0" indent="-317500" algn="l" rtl="0">
              <a:spcBef>
                <a:spcPts val="0"/>
              </a:spcBef>
              <a:spcAft>
                <a:spcPts val="0"/>
              </a:spcAft>
              <a:buSzPts val="1400"/>
              <a:buChar char="•"/>
            </a:pPr>
            <a:r>
              <a:rPr lang="en-GB" sz="1400"/>
              <a:t>Tillgång till kompetens ur ett långsiktigt kompetensförsörjningsperspektiv.</a:t>
            </a:r>
            <a:endParaRPr sz="1400"/>
          </a:p>
          <a:p>
            <a:pPr marL="0" lvl="0" indent="0" algn="l" rtl="0">
              <a:spcBef>
                <a:spcPts val="1200"/>
              </a:spcBef>
              <a:spcAft>
                <a:spcPts val="1200"/>
              </a:spcAft>
              <a:buNone/>
            </a:pPr>
            <a:r>
              <a:rPr lang="en-GB" sz="1400"/>
              <a:t>Revisionsobjekt i granskningen är kommunstyrelsen. </a:t>
            </a:r>
            <a:endParaRPr/>
          </a:p>
        </p:txBody>
      </p:sp>
      <p:sp>
        <p:nvSpPr>
          <p:cNvPr id="822" name="Google Shape;822;p141"/>
          <p:cNvSpPr txBox="1">
            <a:spLocks noGrp="1"/>
          </p:cNvSpPr>
          <p:nvPr>
            <p:ph type="sldNum" idx="12"/>
          </p:nvPr>
        </p:nvSpPr>
        <p:spPr>
          <a:xfrm>
            <a:off x="8218489" y="6492240"/>
            <a:ext cx="3530700" cy="1371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142"/>
          <p:cNvSpPr txBox="1">
            <a:spLocks noGrp="1"/>
          </p:cNvSpPr>
          <p:nvPr>
            <p:ph type="title"/>
          </p:nvPr>
        </p:nvSpPr>
        <p:spPr>
          <a:xfrm>
            <a:off x="442913" y="432000"/>
            <a:ext cx="11306100" cy="13872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sz="2800"/>
              <a:t>Inledning</a:t>
            </a:r>
            <a:endParaRPr/>
          </a:p>
        </p:txBody>
      </p:sp>
      <p:sp>
        <p:nvSpPr>
          <p:cNvPr id="829" name="Google Shape;829;p142"/>
          <p:cNvSpPr txBox="1">
            <a:spLocks noGrp="1"/>
          </p:cNvSpPr>
          <p:nvPr>
            <p:ph type="body" idx="1"/>
          </p:nvPr>
        </p:nvSpPr>
        <p:spPr>
          <a:xfrm>
            <a:off x="442913" y="2103120"/>
            <a:ext cx="11306100" cy="4073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sz="1400" b="1">
                <a:solidFill>
                  <a:schemeClr val="accent1"/>
                </a:solidFill>
              </a:rPr>
              <a:t>Revisionskriterier</a:t>
            </a:r>
            <a:endParaRPr sz="1400" b="1">
              <a:solidFill>
                <a:schemeClr val="accent1"/>
              </a:solidFill>
            </a:endParaRPr>
          </a:p>
          <a:p>
            <a:pPr marL="0" lvl="0" indent="0" algn="l" rtl="0">
              <a:spcBef>
                <a:spcPts val="0"/>
              </a:spcBef>
              <a:spcAft>
                <a:spcPts val="0"/>
              </a:spcAft>
              <a:buClr>
                <a:schemeClr val="dk1"/>
              </a:buClr>
              <a:buSzPts val="1100"/>
              <a:buFont typeface="Arial"/>
              <a:buNone/>
            </a:pPr>
            <a:r>
              <a:rPr lang="en-GB" sz="1400"/>
              <a:t>Följande revisionskriterier används i granskningen: </a:t>
            </a:r>
            <a:endParaRPr sz="1400"/>
          </a:p>
          <a:p>
            <a:pPr marL="457200" lvl="0" indent="-317500" algn="l" rtl="0">
              <a:spcBef>
                <a:spcPts val="0"/>
              </a:spcBef>
              <a:spcAft>
                <a:spcPts val="0"/>
              </a:spcAft>
              <a:buSzPts val="1400"/>
              <a:buChar char="•"/>
            </a:pPr>
            <a:r>
              <a:rPr lang="en-GB" sz="1400"/>
              <a:t>Kommunallagen 6:6</a:t>
            </a:r>
            <a:endParaRPr sz="1400"/>
          </a:p>
          <a:p>
            <a:pPr marL="457200" lvl="0" indent="-317500" algn="l" rtl="0">
              <a:spcBef>
                <a:spcPts val="0"/>
              </a:spcBef>
              <a:spcAft>
                <a:spcPts val="0"/>
              </a:spcAft>
              <a:buSzPts val="1400"/>
              <a:buChar char="•"/>
            </a:pPr>
            <a:r>
              <a:rPr lang="en-GB" sz="1400"/>
              <a:t>Revisionsrapport: Personal- och kompetensförsörjning, 2014</a:t>
            </a:r>
            <a:endParaRPr sz="1400"/>
          </a:p>
          <a:p>
            <a:pPr marL="0" lvl="0" indent="0" algn="l" rtl="0">
              <a:spcBef>
                <a:spcPts val="1200"/>
              </a:spcBef>
              <a:spcAft>
                <a:spcPts val="0"/>
              </a:spcAft>
              <a:buClr>
                <a:schemeClr val="dk1"/>
              </a:buClr>
              <a:buSzPts val="1100"/>
              <a:buFont typeface="Arial"/>
              <a:buNone/>
            </a:pPr>
            <a:r>
              <a:rPr lang="en-GB" sz="1400"/>
              <a:t>I övrigt se syfte och kontrollområden.</a:t>
            </a:r>
            <a:endParaRPr sz="1400"/>
          </a:p>
          <a:p>
            <a:pPr marL="0" lvl="0" indent="0" algn="l" rtl="0">
              <a:spcBef>
                <a:spcPts val="1200"/>
              </a:spcBef>
              <a:spcAft>
                <a:spcPts val="0"/>
              </a:spcAft>
              <a:buClr>
                <a:schemeClr val="dk1"/>
              </a:buClr>
              <a:buSzPts val="1100"/>
              <a:buFont typeface="Arial"/>
              <a:buNone/>
            </a:pPr>
            <a:r>
              <a:rPr lang="en-GB" sz="1400" b="1">
                <a:solidFill>
                  <a:schemeClr val="accent1"/>
                </a:solidFill>
              </a:rPr>
              <a:t>Avgränsning</a:t>
            </a:r>
            <a:br>
              <a:rPr lang="en-GB" sz="1400"/>
            </a:br>
            <a:r>
              <a:rPr lang="en-GB" sz="1400"/>
              <a:t>Granskningen avgränsas till kommunstyrelsens behandling, beslut och uppföljning av rekommendationerna. Granskningen avgränsas även till personal- och kompetensförsörjning inom sektorerna barn och utbildning samt stöd och omsorg. I tid avgränsas granskningen i huvudsak till år 2020. I övrigt se syfte och revisionsfråga. </a:t>
            </a:r>
            <a:endParaRPr sz="1400"/>
          </a:p>
          <a:p>
            <a:pPr marL="0" lvl="0" indent="0" algn="l" rtl="0">
              <a:spcBef>
                <a:spcPts val="1200"/>
              </a:spcBef>
              <a:spcAft>
                <a:spcPts val="0"/>
              </a:spcAft>
              <a:buClr>
                <a:schemeClr val="dk1"/>
              </a:buClr>
              <a:buSzPts val="1100"/>
              <a:buFont typeface="Arial"/>
              <a:buNone/>
            </a:pPr>
            <a:r>
              <a:rPr lang="en-GB" sz="1400" b="1">
                <a:solidFill>
                  <a:schemeClr val="accent1"/>
                </a:solidFill>
              </a:rPr>
              <a:t>Metod</a:t>
            </a:r>
            <a:br>
              <a:rPr lang="en-GB" sz="1400"/>
            </a:br>
            <a:r>
              <a:rPr lang="en-GB" sz="1400"/>
              <a:t>Granskningen har genomförts genom dokumentanalys (kommunstyrelsens protokoll, annan relevant dokumentation). Dokumentanalys har kompletterats med intervjuer med för granskningen relevanta tjänstepersoner, personalchef, sektorchef stöd- och omsorg och skolchef.</a:t>
            </a:r>
            <a:endParaRPr sz="1400"/>
          </a:p>
          <a:p>
            <a:pPr marL="0" lvl="0" indent="0" algn="l" rtl="0">
              <a:spcBef>
                <a:spcPts val="1200"/>
              </a:spcBef>
              <a:spcAft>
                <a:spcPts val="0"/>
              </a:spcAft>
              <a:buClr>
                <a:schemeClr val="dk1"/>
              </a:buClr>
              <a:buSzPts val="1100"/>
              <a:buFont typeface="Arial"/>
              <a:buNone/>
            </a:pPr>
            <a:r>
              <a:rPr lang="en-GB" sz="1400"/>
              <a:t>Rapporten har faktakontrollerats innan färdigställande.</a:t>
            </a:r>
            <a:br>
              <a:rPr lang="en-GB" sz="1400"/>
            </a:br>
            <a:endParaRPr sz="1400"/>
          </a:p>
          <a:p>
            <a:pPr marL="0" lvl="0" indent="0" algn="l" rtl="0">
              <a:spcBef>
                <a:spcPts val="1200"/>
              </a:spcBef>
              <a:spcAft>
                <a:spcPts val="600"/>
              </a:spcAft>
              <a:buNone/>
            </a:pPr>
            <a:endParaRPr/>
          </a:p>
        </p:txBody>
      </p:sp>
      <p:sp>
        <p:nvSpPr>
          <p:cNvPr id="830" name="Google Shape;830;p142"/>
          <p:cNvSpPr txBox="1">
            <a:spLocks noGrp="1"/>
          </p:cNvSpPr>
          <p:nvPr>
            <p:ph type="sldNum" idx="12"/>
          </p:nvPr>
        </p:nvSpPr>
        <p:spPr>
          <a:xfrm>
            <a:off x="8218489" y="6492240"/>
            <a:ext cx="3530700" cy="1371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834"/>
        <p:cNvGrpSpPr/>
        <p:nvPr/>
      </p:nvGrpSpPr>
      <p:grpSpPr>
        <a:xfrm>
          <a:off x="0" y="0"/>
          <a:ext cx="0" cy="0"/>
          <a:chOff x="0" y="0"/>
          <a:chExt cx="0" cy="0"/>
        </a:xfrm>
      </p:grpSpPr>
      <p:sp>
        <p:nvSpPr>
          <p:cNvPr id="835" name="Google Shape;835;p143"/>
          <p:cNvSpPr txBox="1">
            <a:spLocks noGrp="1"/>
          </p:cNvSpPr>
          <p:nvPr>
            <p:ph type="title"/>
          </p:nvPr>
        </p:nvSpPr>
        <p:spPr>
          <a:xfrm>
            <a:off x="4951413" y="2103438"/>
            <a:ext cx="4936800" cy="2564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3600"/>
              <a:buFont typeface="Arial"/>
              <a:buNone/>
            </a:pPr>
            <a:r>
              <a:rPr lang="en-GB" sz="3600"/>
              <a:t>Iakttagelser och</a:t>
            </a:r>
            <a:endParaRPr sz="3600"/>
          </a:p>
          <a:p>
            <a:pPr marL="0" lvl="0" indent="0" algn="l" rtl="0">
              <a:spcBef>
                <a:spcPts val="0"/>
              </a:spcBef>
              <a:spcAft>
                <a:spcPts val="0"/>
              </a:spcAft>
              <a:buClr>
                <a:schemeClr val="lt1"/>
              </a:buClr>
              <a:buSzPts val="3600"/>
              <a:buFont typeface="Arial"/>
              <a:buNone/>
            </a:pPr>
            <a:r>
              <a:rPr lang="en-GB" sz="3600"/>
              <a:t>bedömningar</a:t>
            </a:r>
            <a:endParaRPr sz="3600"/>
          </a:p>
          <a:p>
            <a:pPr marL="0" marR="0" lvl="0" indent="0" algn="l" rtl="0">
              <a:lnSpc>
                <a:spcPct val="85000"/>
              </a:lnSpc>
              <a:spcBef>
                <a:spcPts val="0"/>
              </a:spcBef>
              <a:spcAft>
                <a:spcPts val="0"/>
              </a:spcAft>
              <a:buClr>
                <a:schemeClr val="lt1"/>
              </a:buClr>
              <a:buSzPts val="4000"/>
              <a:buFont typeface="Arial"/>
              <a:buNone/>
            </a:pPr>
            <a:endParaRPr/>
          </a:p>
        </p:txBody>
      </p:sp>
      <p:sp>
        <p:nvSpPr>
          <p:cNvPr id="836" name="Google Shape;836;p143"/>
          <p:cNvSpPr txBox="1">
            <a:spLocks noGrp="1"/>
          </p:cNvSpPr>
          <p:nvPr>
            <p:ph type="body" idx="4294967295"/>
          </p:nvPr>
        </p:nvSpPr>
        <p:spPr>
          <a:xfrm>
            <a:off x="442912" y="0"/>
            <a:ext cx="4344900" cy="6858000"/>
          </a:xfrm>
          <a:prstGeom prst="rect">
            <a:avLst/>
          </a:prstGeom>
          <a:noFill/>
          <a:ln>
            <a:noFill/>
          </a:ln>
        </p:spPr>
        <p:txBody>
          <a:bodyPr spcFirstLastPara="1" wrap="square" lIns="0" tIns="0" rIns="0" bIns="0" anchor="ctr" anchorCtr="0">
            <a:noAutofit/>
          </a:bodyPr>
          <a:lstStyle/>
          <a:p>
            <a:pPr marL="0" marR="0" lvl="0" indent="0" algn="l" rtl="0">
              <a:lnSpc>
                <a:spcPct val="95000"/>
              </a:lnSpc>
              <a:spcBef>
                <a:spcPts val="0"/>
              </a:spcBef>
              <a:spcAft>
                <a:spcPts val="0"/>
              </a:spcAft>
              <a:buClr>
                <a:schemeClr val="lt1"/>
              </a:buClr>
              <a:buSzPts val="65000"/>
              <a:buFont typeface="Arial"/>
              <a:buNone/>
            </a:pPr>
            <a:r>
              <a:rPr lang="en-GB" sz="65000">
                <a:solidFill>
                  <a:schemeClr val="lt1"/>
                </a:solidFill>
              </a:rPr>
              <a:t>2</a:t>
            </a:r>
            <a:endParaRPr/>
          </a:p>
        </p:txBody>
      </p:sp>
    </p:spTree>
  </p:cSld>
  <p:clrMapOvr>
    <a:masterClrMapping/>
  </p:clrMapOvr>
</p:sld>
</file>

<file path=ppt/theme/theme1.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93954"/>
      </a:accent5>
      <a:accent6>
        <a:srgbClr val="464646"/>
      </a:accent6>
      <a:hlink>
        <a:srgbClr val="D04A02"/>
      </a:hlink>
      <a:folHlink>
        <a:srgbClr val="D9395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93954"/>
      </a:accent5>
      <a:accent6>
        <a:srgbClr val="464646"/>
      </a:accent6>
      <a:hlink>
        <a:srgbClr val="D04A02"/>
      </a:hlink>
      <a:folHlink>
        <a:srgbClr val="D9395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93954"/>
      </a:accent5>
      <a:accent6>
        <a:srgbClr val="464646"/>
      </a:accent6>
      <a:hlink>
        <a:srgbClr val="D04A02"/>
      </a:hlink>
      <a:folHlink>
        <a:srgbClr val="D9395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2029</Words>
  <Application>Microsoft Office PowerPoint</Application>
  <PresentationFormat>Widescreen</PresentationFormat>
  <Paragraphs>236</Paragraphs>
  <Slides>23</Slides>
  <Notes>23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23</vt:i4>
      </vt:variant>
    </vt:vector>
  </HeadingPairs>
  <TitlesOfParts>
    <vt:vector size="27" baseType="lpstr">
      <vt:lpstr>Arial</vt:lpstr>
      <vt:lpstr>Georgia</vt:lpstr>
      <vt:lpstr>PwC</vt:lpstr>
      <vt:lpstr>PwC</vt:lpstr>
      <vt:lpstr>Uppföljande granskning Personal- och kompetensförsörjning </vt:lpstr>
      <vt:lpstr>Innehållsförteckning </vt:lpstr>
      <vt:lpstr>Sammanfattning </vt:lpstr>
      <vt:lpstr>Kontrollmål - bedömning av åtgärder av rekommendationer från 2014 års granskning</vt:lpstr>
      <vt:lpstr>Rekommendationer </vt:lpstr>
      <vt:lpstr>Inledning</vt:lpstr>
      <vt:lpstr>Inledning </vt:lpstr>
      <vt:lpstr>Inledning</vt:lpstr>
      <vt:lpstr>Iakttagelser och bedömningar </vt:lpstr>
      <vt:lpstr>Tidigare granskning </vt:lpstr>
      <vt:lpstr>Styrelsens ansvar </vt:lpstr>
      <vt:lpstr>Iakttagelser och bedömningar </vt:lpstr>
      <vt:lpstr>Iakttagelser och bedömningar </vt:lpstr>
      <vt:lpstr>Iakttagelser och bedömningar </vt:lpstr>
      <vt:lpstr>Iakttagelser och bedömningar </vt:lpstr>
      <vt:lpstr>Iakttagelser och bedömningar </vt:lpstr>
      <vt:lpstr>Iakttagelser och bedömningar </vt:lpstr>
      <vt:lpstr>Iakttagelser och bedömningar </vt:lpstr>
      <vt:lpstr>Revisionell  bedömning </vt:lpstr>
      <vt:lpstr>Revisionell bedömning och bedömningar mot kontrollmål   Den revisionella bedömningen är att kommunstyrelsen inte helt behandlat lämnade rekommendationer från 2014 års granskning på ett godtagbart sätt.  D.v.s. att iakttagna brister åtgärdats och lämnade rekommendationer beaktats.   Bedömningen baseras på följande iakttagelser: </vt:lpstr>
      <vt:lpstr>Rekommendationer </vt:lpstr>
      <vt:lpstr>PowerPoint Presentation</vt:lpstr>
      <vt:lpstr>Bilagor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Uppföljande granskning Personal- och kompetensförsörjning </dc:title>
  <dc:creator>Christer Marklund</dc:creator>
  <cp:lastModifiedBy>Christer Marklund</cp:lastModifiedBy>
  <cp:revision>1</cp:revision>
  <dcterms:modified xsi:type="dcterms:W3CDTF">2020-06-17T08:43:42Z</dcterms:modified>
</cp:coreProperties>
</file>